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Lst>
  <p:sldSz cx="12192000" cy="6858000"/>
  <p:notesSz cx="6858000" cy="9144000"/>
  <p:custDataLst>
    <p:tags r:id="rId30"/>
  </p:custDataLst>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DCA9F"/>
    <a:srgbClr val="FDD0A4"/>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58"/>
      </p:cViewPr>
      <p:guideLst>
        <p:guide orient="horz" pos="2160"/>
        <p:guide pos="3863"/>
      </p:guideLst>
    </p:cSldViewPr>
  </p:slideViewPr>
  <p:notesTextViewPr>
    <p:cViewPr>
      <p:scale>
        <a:sx n="1" d="1"/>
        <a:sy n="1" d="1"/>
      </p:scale>
      <p:origin x="0" y="0"/>
    </p:cViewPr>
  </p:notesTextViewPr>
  <p:notesViewPr>
    <p:cSldViewPr snapToGrid="0">
      <p:cViewPr varScale="1">
        <p:scale>
          <a:sx n="85" d="100"/>
          <a:sy n="85" d="100"/>
        </p:scale>
        <p:origin x="31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EFADB-09E8-4D15-80F8-0DBD44809F42}"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tr-TR"/>
        </a:p>
      </dgm:t>
    </dgm:pt>
    <dgm:pt modelId="{E3BBDEF2-237E-4C75-80F9-B9D4CBBC8BF4}">
      <dgm:prSet phldrT="[Metin]" phldr="1"/>
      <dgm:spPr/>
      <dgm:t>
        <a:bodyPr/>
        <a:lstStyle/>
        <a:p>
          <a:endParaRPr lang="tr-TR" dirty="0"/>
        </a:p>
      </dgm:t>
    </dgm:pt>
    <dgm:pt modelId="{D9AE4314-639D-4F90-81A8-93E76102356C}" type="parTrans" cxnId="{1C508743-B33C-4E02-BB21-7328BCDA7175}">
      <dgm:prSet/>
      <dgm:spPr/>
      <dgm:t>
        <a:bodyPr/>
        <a:lstStyle/>
        <a:p>
          <a:endParaRPr lang="tr-TR"/>
        </a:p>
      </dgm:t>
    </dgm:pt>
    <dgm:pt modelId="{7A6230BA-9B60-45EF-9B8C-24EDD8C3CBDB}" type="sibTrans" cxnId="{1C508743-B33C-4E02-BB21-7328BCDA7175}">
      <dgm:prSet/>
      <dgm:spPr/>
      <dgm:t>
        <a:bodyPr/>
        <a:lstStyle/>
        <a:p>
          <a:endParaRPr lang="tr-TR"/>
        </a:p>
      </dgm:t>
    </dgm:pt>
    <dgm:pt modelId="{77BE9E50-CE9D-412A-9E55-1875E2362944}">
      <dgm:prSet phldrT="[Metin]"/>
      <dgm:spPr/>
      <dgm:t>
        <a:bodyPr/>
        <a:lstStyle/>
        <a:p>
          <a:r>
            <a:rPr lang="tr-TR" dirty="0"/>
            <a:t>LGS</a:t>
          </a:r>
        </a:p>
      </dgm:t>
    </dgm:pt>
    <dgm:pt modelId="{7285CC54-54A4-482A-959F-21F47EC6B39D}" type="parTrans" cxnId="{DBC1A6FA-48AD-4BFC-A9CC-586725F15D5E}">
      <dgm:prSet/>
      <dgm:spPr/>
      <dgm:t>
        <a:bodyPr/>
        <a:lstStyle/>
        <a:p>
          <a:endParaRPr lang="tr-TR"/>
        </a:p>
      </dgm:t>
    </dgm:pt>
    <dgm:pt modelId="{4ECB7A64-428D-4D24-AE23-F1D8976FC430}" type="sibTrans" cxnId="{DBC1A6FA-48AD-4BFC-A9CC-586725F15D5E}">
      <dgm:prSet/>
      <dgm:spPr/>
      <dgm:t>
        <a:bodyPr/>
        <a:lstStyle/>
        <a:p>
          <a:endParaRPr lang="tr-TR"/>
        </a:p>
      </dgm:t>
    </dgm:pt>
    <dgm:pt modelId="{BE4EA629-C417-4D4C-866E-3D0840B1D4D2}">
      <dgm:prSet phldrT="[Metin]"/>
      <dgm:spPr/>
      <dgm:t>
        <a:bodyPr/>
        <a:lstStyle/>
        <a:p>
          <a:r>
            <a:rPr lang="tr-TR" dirty="0"/>
            <a:t>YKS</a:t>
          </a:r>
        </a:p>
      </dgm:t>
    </dgm:pt>
    <dgm:pt modelId="{81F32EF1-09C7-42E5-A0D0-8B84F2AA346B}" type="parTrans" cxnId="{DCEC022E-4AE1-47A5-8BB9-067811981CCA}">
      <dgm:prSet/>
      <dgm:spPr/>
      <dgm:t>
        <a:bodyPr/>
        <a:lstStyle/>
        <a:p>
          <a:endParaRPr lang="tr-TR"/>
        </a:p>
      </dgm:t>
    </dgm:pt>
    <dgm:pt modelId="{6CEFCCE8-5CD9-400E-86DF-9BD0FC4D5068}" type="sibTrans" cxnId="{DCEC022E-4AE1-47A5-8BB9-067811981CCA}">
      <dgm:prSet/>
      <dgm:spPr/>
      <dgm:t>
        <a:bodyPr/>
        <a:lstStyle/>
        <a:p>
          <a:endParaRPr lang="tr-TR"/>
        </a:p>
      </dgm:t>
    </dgm:pt>
    <dgm:pt modelId="{88239E13-8C6F-433A-B527-9892BF88EEF2}">
      <dgm:prSet phldrT="[Metin]"/>
      <dgm:spPr/>
      <dgm:t>
        <a:bodyPr/>
        <a:lstStyle/>
        <a:p>
          <a:r>
            <a:rPr lang="tr-TR" dirty="0"/>
            <a:t>ALES</a:t>
          </a:r>
        </a:p>
      </dgm:t>
    </dgm:pt>
    <dgm:pt modelId="{7D5ACAEE-A243-4EBB-AC54-3739E170AA70}" type="parTrans" cxnId="{5C5B8D75-F713-4851-85CB-4169D5185BB4}">
      <dgm:prSet/>
      <dgm:spPr/>
      <dgm:t>
        <a:bodyPr/>
        <a:lstStyle/>
        <a:p>
          <a:endParaRPr lang="tr-TR"/>
        </a:p>
      </dgm:t>
    </dgm:pt>
    <dgm:pt modelId="{4AB0A989-D3A5-47DA-B7FE-BC993CB90D5E}" type="sibTrans" cxnId="{5C5B8D75-F713-4851-85CB-4169D5185BB4}">
      <dgm:prSet/>
      <dgm:spPr/>
      <dgm:t>
        <a:bodyPr/>
        <a:lstStyle/>
        <a:p>
          <a:endParaRPr lang="tr-TR"/>
        </a:p>
      </dgm:t>
    </dgm:pt>
    <dgm:pt modelId="{E40CD676-1897-48E2-A16C-A3C046269FC6}" type="pres">
      <dgm:prSet presAssocID="{9D0EFADB-09E8-4D15-80F8-0DBD44809F42}" presName="rootnode" presStyleCnt="0">
        <dgm:presLayoutVars>
          <dgm:chMax/>
          <dgm:chPref/>
          <dgm:dir/>
          <dgm:animLvl val="lvl"/>
        </dgm:presLayoutVars>
      </dgm:prSet>
      <dgm:spPr/>
    </dgm:pt>
    <dgm:pt modelId="{6A01D172-5092-4889-A9F8-CC745114D177}" type="pres">
      <dgm:prSet presAssocID="{E3BBDEF2-237E-4C75-80F9-B9D4CBBC8BF4}" presName="composite" presStyleCnt="0"/>
      <dgm:spPr/>
    </dgm:pt>
    <dgm:pt modelId="{6A3F6524-C7C9-4633-ADF4-5A08BA6DA208}" type="pres">
      <dgm:prSet presAssocID="{E3BBDEF2-237E-4C75-80F9-B9D4CBBC8BF4}" presName="LShape" presStyleLbl="alignNode1" presStyleIdx="0" presStyleCnt="7"/>
      <dgm:spPr/>
    </dgm:pt>
    <dgm:pt modelId="{9A789C8A-729C-4934-8550-A9398F7A565E}" type="pres">
      <dgm:prSet presAssocID="{E3BBDEF2-237E-4C75-80F9-B9D4CBBC8BF4}" presName="ParentText" presStyleLbl="revTx" presStyleIdx="0" presStyleCnt="4">
        <dgm:presLayoutVars>
          <dgm:chMax val="0"/>
          <dgm:chPref val="0"/>
          <dgm:bulletEnabled val="1"/>
        </dgm:presLayoutVars>
      </dgm:prSet>
      <dgm:spPr/>
    </dgm:pt>
    <dgm:pt modelId="{471A7AD4-A1DB-409D-AE1D-8F7C92A8F640}" type="pres">
      <dgm:prSet presAssocID="{E3BBDEF2-237E-4C75-80F9-B9D4CBBC8BF4}" presName="Triangle" presStyleLbl="alignNode1" presStyleIdx="1" presStyleCnt="7"/>
      <dgm:spPr/>
    </dgm:pt>
    <dgm:pt modelId="{73E8C49F-A2A6-423A-B2D4-A4BD89E2CC4B}" type="pres">
      <dgm:prSet presAssocID="{7A6230BA-9B60-45EF-9B8C-24EDD8C3CBDB}" presName="sibTrans" presStyleCnt="0"/>
      <dgm:spPr/>
    </dgm:pt>
    <dgm:pt modelId="{B76D8511-B61D-4A18-BB2E-76BBA277D6EF}" type="pres">
      <dgm:prSet presAssocID="{7A6230BA-9B60-45EF-9B8C-24EDD8C3CBDB}" presName="space" presStyleCnt="0"/>
      <dgm:spPr/>
    </dgm:pt>
    <dgm:pt modelId="{D4EB6050-0095-4BEA-88DE-D302F77D3D91}" type="pres">
      <dgm:prSet presAssocID="{77BE9E50-CE9D-412A-9E55-1875E2362944}" presName="composite" presStyleCnt="0"/>
      <dgm:spPr/>
    </dgm:pt>
    <dgm:pt modelId="{15441F62-566D-4309-8A9A-D2FF5C67656A}" type="pres">
      <dgm:prSet presAssocID="{77BE9E50-CE9D-412A-9E55-1875E2362944}" presName="LShape" presStyleLbl="alignNode1" presStyleIdx="2" presStyleCnt="7"/>
      <dgm:spPr/>
    </dgm:pt>
    <dgm:pt modelId="{51B7A35A-534C-4B97-A4CC-6AA386C4F804}" type="pres">
      <dgm:prSet presAssocID="{77BE9E50-CE9D-412A-9E55-1875E2362944}" presName="ParentText" presStyleLbl="revTx" presStyleIdx="1" presStyleCnt="4">
        <dgm:presLayoutVars>
          <dgm:chMax val="0"/>
          <dgm:chPref val="0"/>
          <dgm:bulletEnabled val="1"/>
        </dgm:presLayoutVars>
      </dgm:prSet>
      <dgm:spPr/>
    </dgm:pt>
    <dgm:pt modelId="{A0EC909D-24C2-4971-A60D-732A1A0736F8}" type="pres">
      <dgm:prSet presAssocID="{77BE9E50-CE9D-412A-9E55-1875E2362944}" presName="Triangle" presStyleLbl="alignNode1" presStyleIdx="3" presStyleCnt="7"/>
      <dgm:spPr/>
    </dgm:pt>
    <dgm:pt modelId="{0F7E009C-D371-4FA0-9071-7C48985A368A}" type="pres">
      <dgm:prSet presAssocID="{4ECB7A64-428D-4D24-AE23-F1D8976FC430}" presName="sibTrans" presStyleCnt="0"/>
      <dgm:spPr/>
    </dgm:pt>
    <dgm:pt modelId="{47999735-8B8B-4086-8F24-F6D4465E420F}" type="pres">
      <dgm:prSet presAssocID="{4ECB7A64-428D-4D24-AE23-F1D8976FC430}" presName="space" presStyleCnt="0"/>
      <dgm:spPr/>
    </dgm:pt>
    <dgm:pt modelId="{FEA836D1-A7B7-411B-83C2-91CBB2A3ED6A}" type="pres">
      <dgm:prSet presAssocID="{BE4EA629-C417-4D4C-866E-3D0840B1D4D2}" presName="composite" presStyleCnt="0"/>
      <dgm:spPr/>
    </dgm:pt>
    <dgm:pt modelId="{061A09A0-C7E5-4260-8D58-95D4E8AA4B89}" type="pres">
      <dgm:prSet presAssocID="{BE4EA629-C417-4D4C-866E-3D0840B1D4D2}" presName="LShape" presStyleLbl="alignNode1" presStyleIdx="4" presStyleCnt="7" custLinFactNeighborY="3730"/>
      <dgm:spPr/>
    </dgm:pt>
    <dgm:pt modelId="{76643493-B49C-47AF-9B0A-D147B0B56FBD}" type="pres">
      <dgm:prSet presAssocID="{BE4EA629-C417-4D4C-866E-3D0840B1D4D2}" presName="ParentText" presStyleLbl="revTx" presStyleIdx="2" presStyleCnt="4">
        <dgm:presLayoutVars>
          <dgm:chMax val="0"/>
          <dgm:chPref val="0"/>
          <dgm:bulletEnabled val="1"/>
        </dgm:presLayoutVars>
      </dgm:prSet>
      <dgm:spPr/>
    </dgm:pt>
    <dgm:pt modelId="{693B46A0-217A-4977-8AD8-503BE376BEBB}" type="pres">
      <dgm:prSet presAssocID="{BE4EA629-C417-4D4C-866E-3D0840B1D4D2}" presName="Triangle" presStyleLbl="alignNode1" presStyleIdx="5" presStyleCnt="7"/>
      <dgm:spPr/>
    </dgm:pt>
    <dgm:pt modelId="{A1A6CC29-6F95-47D9-8FBC-6FB90E1D1710}" type="pres">
      <dgm:prSet presAssocID="{6CEFCCE8-5CD9-400E-86DF-9BD0FC4D5068}" presName="sibTrans" presStyleCnt="0"/>
      <dgm:spPr/>
    </dgm:pt>
    <dgm:pt modelId="{5F7ECD56-BEF9-4200-BCD6-929BABF7C27F}" type="pres">
      <dgm:prSet presAssocID="{6CEFCCE8-5CD9-400E-86DF-9BD0FC4D5068}" presName="space" presStyleCnt="0"/>
      <dgm:spPr/>
    </dgm:pt>
    <dgm:pt modelId="{EA638C88-D9EA-4657-AD63-5DB541CDC39D}" type="pres">
      <dgm:prSet presAssocID="{88239E13-8C6F-433A-B527-9892BF88EEF2}" presName="composite" presStyleCnt="0"/>
      <dgm:spPr/>
    </dgm:pt>
    <dgm:pt modelId="{B64FC848-EC81-4DA9-AF2E-49A514B83E70}" type="pres">
      <dgm:prSet presAssocID="{88239E13-8C6F-433A-B527-9892BF88EEF2}" presName="LShape" presStyleLbl="alignNode1" presStyleIdx="6" presStyleCnt="7"/>
      <dgm:spPr/>
    </dgm:pt>
    <dgm:pt modelId="{7EB11A29-CF6F-4737-A0FD-3B69AEA90306}" type="pres">
      <dgm:prSet presAssocID="{88239E13-8C6F-433A-B527-9892BF88EEF2}" presName="ParentText" presStyleLbl="revTx" presStyleIdx="3" presStyleCnt="4">
        <dgm:presLayoutVars>
          <dgm:chMax val="0"/>
          <dgm:chPref val="0"/>
          <dgm:bulletEnabled val="1"/>
        </dgm:presLayoutVars>
      </dgm:prSet>
      <dgm:spPr/>
    </dgm:pt>
  </dgm:ptLst>
  <dgm:cxnLst>
    <dgm:cxn modelId="{DCEC022E-4AE1-47A5-8BB9-067811981CCA}" srcId="{9D0EFADB-09E8-4D15-80F8-0DBD44809F42}" destId="{BE4EA629-C417-4D4C-866E-3D0840B1D4D2}" srcOrd="2" destOrd="0" parTransId="{81F32EF1-09C7-42E5-A0D0-8B84F2AA346B}" sibTransId="{6CEFCCE8-5CD9-400E-86DF-9BD0FC4D5068}"/>
    <dgm:cxn modelId="{54817731-E6EE-4582-9225-706B02000425}" type="presOf" srcId="{88239E13-8C6F-433A-B527-9892BF88EEF2}" destId="{7EB11A29-CF6F-4737-A0FD-3B69AEA90306}" srcOrd="0" destOrd="0" presId="urn:microsoft.com/office/officeart/2009/3/layout/StepUpProcess"/>
    <dgm:cxn modelId="{1C508743-B33C-4E02-BB21-7328BCDA7175}" srcId="{9D0EFADB-09E8-4D15-80F8-0DBD44809F42}" destId="{E3BBDEF2-237E-4C75-80F9-B9D4CBBC8BF4}" srcOrd="0" destOrd="0" parTransId="{D9AE4314-639D-4F90-81A8-93E76102356C}" sibTransId="{7A6230BA-9B60-45EF-9B8C-24EDD8C3CBDB}"/>
    <dgm:cxn modelId="{5C5B8D75-F713-4851-85CB-4169D5185BB4}" srcId="{9D0EFADB-09E8-4D15-80F8-0DBD44809F42}" destId="{88239E13-8C6F-433A-B527-9892BF88EEF2}" srcOrd="3" destOrd="0" parTransId="{7D5ACAEE-A243-4EBB-AC54-3739E170AA70}" sibTransId="{4AB0A989-D3A5-47DA-B7FE-BC993CB90D5E}"/>
    <dgm:cxn modelId="{91488F98-889A-4E16-B54A-F8AA24FDE0BF}" type="presOf" srcId="{77BE9E50-CE9D-412A-9E55-1875E2362944}" destId="{51B7A35A-534C-4B97-A4CC-6AA386C4F804}" srcOrd="0" destOrd="0" presId="urn:microsoft.com/office/officeart/2009/3/layout/StepUpProcess"/>
    <dgm:cxn modelId="{879EC9D2-50F4-4096-9BC1-B885438A123A}" type="presOf" srcId="{BE4EA629-C417-4D4C-866E-3D0840B1D4D2}" destId="{76643493-B49C-47AF-9B0A-D147B0B56FBD}" srcOrd="0" destOrd="0" presId="urn:microsoft.com/office/officeart/2009/3/layout/StepUpProcess"/>
    <dgm:cxn modelId="{6B1053D5-6854-4A2F-8F7C-0458ECC99E2A}" type="presOf" srcId="{E3BBDEF2-237E-4C75-80F9-B9D4CBBC8BF4}" destId="{9A789C8A-729C-4934-8550-A9398F7A565E}" srcOrd="0" destOrd="0" presId="urn:microsoft.com/office/officeart/2009/3/layout/StepUpProcess"/>
    <dgm:cxn modelId="{34F74AEE-D88B-4996-AC79-AC4B279830D7}" type="presOf" srcId="{9D0EFADB-09E8-4D15-80F8-0DBD44809F42}" destId="{E40CD676-1897-48E2-A16C-A3C046269FC6}" srcOrd="0" destOrd="0" presId="urn:microsoft.com/office/officeart/2009/3/layout/StepUpProcess"/>
    <dgm:cxn modelId="{DBC1A6FA-48AD-4BFC-A9CC-586725F15D5E}" srcId="{9D0EFADB-09E8-4D15-80F8-0DBD44809F42}" destId="{77BE9E50-CE9D-412A-9E55-1875E2362944}" srcOrd="1" destOrd="0" parTransId="{7285CC54-54A4-482A-959F-21F47EC6B39D}" sibTransId="{4ECB7A64-428D-4D24-AE23-F1D8976FC430}"/>
    <dgm:cxn modelId="{7E9008CF-4F25-4D85-B08B-2FD544267C5E}" type="presParOf" srcId="{E40CD676-1897-48E2-A16C-A3C046269FC6}" destId="{6A01D172-5092-4889-A9F8-CC745114D177}" srcOrd="0" destOrd="0" presId="urn:microsoft.com/office/officeart/2009/3/layout/StepUpProcess"/>
    <dgm:cxn modelId="{3F6770C7-0258-434E-8E8B-2880E4FCBC2F}" type="presParOf" srcId="{6A01D172-5092-4889-A9F8-CC745114D177}" destId="{6A3F6524-C7C9-4633-ADF4-5A08BA6DA208}" srcOrd="0" destOrd="0" presId="urn:microsoft.com/office/officeart/2009/3/layout/StepUpProcess"/>
    <dgm:cxn modelId="{E55FCBE0-F4EF-4623-A887-A018F311E86D}" type="presParOf" srcId="{6A01D172-5092-4889-A9F8-CC745114D177}" destId="{9A789C8A-729C-4934-8550-A9398F7A565E}" srcOrd="1" destOrd="0" presId="urn:microsoft.com/office/officeart/2009/3/layout/StepUpProcess"/>
    <dgm:cxn modelId="{5822A72D-235C-4422-B4B4-6DB2E6F96B08}" type="presParOf" srcId="{6A01D172-5092-4889-A9F8-CC745114D177}" destId="{471A7AD4-A1DB-409D-AE1D-8F7C92A8F640}" srcOrd="2" destOrd="0" presId="urn:microsoft.com/office/officeart/2009/3/layout/StepUpProcess"/>
    <dgm:cxn modelId="{73962238-1930-4E46-AA8E-DA19015DFB4C}" type="presParOf" srcId="{E40CD676-1897-48E2-A16C-A3C046269FC6}" destId="{73E8C49F-A2A6-423A-B2D4-A4BD89E2CC4B}" srcOrd="1" destOrd="0" presId="urn:microsoft.com/office/officeart/2009/3/layout/StepUpProcess"/>
    <dgm:cxn modelId="{28500120-9CF1-4D42-A8B2-FA2978286629}" type="presParOf" srcId="{73E8C49F-A2A6-423A-B2D4-A4BD89E2CC4B}" destId="{B76D8511-B61D-4A18-BB2E-76BBA277D6EF}" srcOrd="0" destOrd="0" presId="urn:microsoft.com/office/officeart/2009/3/layout/StepUpProcess"/>
    <dgm:cxn modelId="{692A7A85-4F70-4E1E-A0BC-8D9E4E9822CB}" type="presParOf" srcId="{E40CD676-1897-48E2-A16C-A3C046269FC6}" destId="{D4EB6050-0095-4BEA-88DE-D302F77D3D91}" srcOrd="2" destOrd="0" presId="urn:microsoft.com/office/officeart/2009/3/layout/StepUpProcess"/>
    <dgm:cxn modelId="{B54C8D89-934F-4BDA-83CA-90818B4697A0}" type="presParOf" srcId="{D4EB6050-0095-4BEA-88DE-D302F77D3D91}" destId="{15441F62-566D-4309-8A9A-D2FF5C67656A}" srcOrd="0" destOrd="0" presId="urn:microsoft.com/office/officeart/2009/3/layout/StepUpProcess"/>
    <dgm:cxn modelId="{6FB348B5-C54C-46A7-8318-0945613349B5}" type="presParOf" srcId="{D4EB6050-0095-4BEA-88DE-D302F77D3D91}" destId="{51B7A35A-534C-4B97-A4CC-6AA386C4F804}" srcOrd="1" destOrd="0" presId="urn:microsoft.com/office/officeart/2009/3/layout/StepUpProcess"/>
    <dgm:cxn modelId="{5EAB0636-6F79-41DC-8F62-C0E9B6FB78BC}" type="presParOf" srcId="{D4EB6050-0095-4BEA-88DE-D302F77D3D91}" destId="{A0EC909D-24C2-4971-A60D-732A1A0736F8}" srcOrd="2" destOrd="0" presId="urn:microsoft.com/office/officeart/2009/3/layout/StepUpProcess"/>
    <dgm:cxn modelId="{3FE84D5B-4686-4793-88CD-1615EE48C056}" type="presParOf" srcId="{E40CD676-1897-48E2-A16C-A3C046269FC6}" destId="{0F7E009C-D371-4FA0-9071-7C48985A368A}" srcOrd="3" destOrd="0" presId="urn:microsoft.com/office/officeart/2009/3/layout/StepUpProcess"/>
    <dgm:cxn modelId="{C5ADED61-0CFF-48DF-AA6C-6D1F72602221}" type="presParOf" srcId="{0F7E009C-D371-4FA0-9071-7C48985A368A}" destId="{47999735-8B8B-4086-8F24-F6D4465E420F}" srcOrd="0" destOrd="0" presId="urn:microsoft.com/office/officeart/2009/3/layout/StepUpProcess"/>
    <dgm:cxn modelId="{68E49AB2-3318-4FA7-9A73-C0BEE41B6BD0}" type="presParOf" srcId="{E40CD676-1897-48E2-A16C-A3C046269FC6}" destId="{FEA836D1-A7B7-411B-83C2-91CBB2A3ED6A}" srcOrd="4" destOrd="0" presId="urn:microsoft.com/office/officeart/2009/3/layout/StepUpProcess"/>
    <dgm:cxn modelId="{C2A20E3F-332A-45E8-ABF6-9E96C194091F}" type="presParOf" srcId="{FEA836D1-A7B7-411B-83C2-91CBB2A3ED6A}" destId="{061A09A0-C7E5-4260-8D58-95D4E8AA4B89}" srcOrd="0" destOrd="0" presId="urn:microsoft.com/office/officeart/2009/3/layout/StepUpProcess"/>
    <dgm:cxn modelId="{B83A864A-6F31-4AB3-8F2E-30FFB80E9C7A}" type="presParOf" srcId="{FEA836D1-A7B7-411B-83C2-91CBB2A3ED6A}" destId="{76643493-B49C-47AF-9B0A-D147B0B56FBD}" srcOrd="1" destOrd="0" presId="urn:microsoft.com/office/officeart/2009/3/layout/StepUpProcess"/>
    <dgm:cxn modelId="{37AF4E17-FC56-4A29-9083-AC2E0783E6EF}" type="presParOf" srcId="{FEA836D1-A7B7-411B-83C2-91CBB2A3ED6A}" destId="{693B46A0-217A-4977-8AD8-503BE376BEBB}" srcOrd="2" destOrd="0" presId="urn:microsoft.com/office/officeart/2009/3/layout/StepUpProcess"/>
    <dgm:cxn modelId="{81FC5381-A816-4042-B40A-48821B7B96EC}" type="presParOf" srcId="{E40CD676-1897-48E2-A16C-A3C046269FC6}" destId="{A1A6CC29-6F95-47D9-8FBC-6FB90E1D1710}" srcOrd="5" destOrd="0" presId="urn:microsoft.com/office/officeart/2009/3/layout/StepUpProcess"/>
    <dgm:cxn modelId="{0DC3E9D1-811B-4ECB-A3B9-76EB4F500DF9}" type="presParOf" srcId="{A1A6CC29-6F95-47D9-8FBC-6FB90E1D1710}" destId="{5F7ECD56-BEF9-4200-BCD6-929BABF7C27F}" srcOrd="0" destOrd="0" presId="urn:microsoft.com/office/officeart/2009/3/layout/StepUpProcess"/>
    <dgm:cxn modelId="{9B33C112-299B-4520-A610-B485F3DEA039}" type="presParOf" srcId="{E40CD676-1897-48E2-A16C-A3C046269FC6}" destId="{EA638C88-D9EA-4657-AD63-5DB541CDC39D}" srcOrd="6" destOrd="0" presId="urn:microsoft.com/office/officeart/2009/3/layout/StepUpProcess"/>
    <dgm:cxn modelId="{2913D32D-95C6-4CEC-85A9-D2F9DE7EFBF4}" type="presParOf" srcId="{EA638C88-D9EA-4657-AD63-5DB541CDC39D}" destId="{B64FC848-EC81-4DA9-AF2E-49A514B83E70}" srcOrd="0" destOrd="0" presId="urn:microsoft.com/office/officeart/2009/3/layout/StepUpProcess"/>
    <dgm:cxn modelId="{E017024A-44E1-4E3B-B617-07002A7D9BEF}" type="presParOf" srcId="{EA638C88-D9EA-4657-AD63-5DB541CDC39D}" destId="{7EB11A29-CF6F-4737-A0FD-3B69AEA90306}"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DFA9A9-1F3C-436B-A8D7-154FA8B339BF}"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tr-TR"/>
        </a:p>
      </dgm:t>
    </dgm:pt>
    <dgm:pt modelId="{34F80E05-F3B7-4599-AA08-FEDB51DE5083}">
      <dgm:prSet/>
      <dgm:spPr/>
      <dgm:t>
        <a:bodyPr/>
        <a:lstStyle/>
        <a:p>
          <a:r>
            <a:rPr lang="tr-TR"/>
            <a:t>Hem sözel hem de sayısal konuları çalışırken kalem kullanın</a:t>
          </a:r>
        </a:p>
      </dgm:t>
    </dgm:pt>
    <dgm:pt modelId="{219C3043-F901-4C6A-8B32-450DA1A36F84}" type="parTrans" cxnId="{E818C0E8-5BA1-4D75-B6D3-9635B6B596D3}">
      <dgm:prSet/>
      <dgm:spPr/>
      <dgm:t>
        <a:bodyPr/>
        <a:lstStyle/>
        <a:p>
          <a:endParaRPr lang="tr-TR"/>
        </a:p>
      </dgm:t>
    </dgm:pt>
    <dgm:pt modelId="{33EC92A5-C906-4214-A4E5-5293E5BA64CB}" type="sibTrans" cxnId="{E818C0E8-5BA1-4D75-B6D3-9635B6B596D3}">
      <dgm:prSet/>
      <dgm:spPr/>
      <dgm:t>
        <a:bodyPr/>
        <a:lstStyle/>
        <a:p>
          <a:endParaRPr lang="tr-TR"/>
        </a:p>
      </dgm:t>
    </dgm:pt>
    <dgm:pt modelId="{F922340F-B426-40E8-9261-98DE63EED5EF}">
      <dgm:prSet/>
      <dgm:spPr/>
      <dgm:t>
        <a:bodyPr/>
        <a:lstStyle/>
        <a:p>
          <a:r>
            <a:rPr lang="tr-TR" dirty="0"/>
            <a:t>Özellikle paragraf sorularında kalemle ya da parmağınızla takip edin ama çizmeyin.</a:t>
          </a:r>
        </a:p>
      </dgm:t>
    </dgm:pt>
    <dgm:pt modelId="{177B3D6C-9EC9-4C23-81AB-0A070CE6007B}" type="parTrans" cxnId="{EE65279A-D63C-4867-832B-393DFC11A562}">
      <dgm:prSet/>
      <dgm:spPr/>
      <dgm:t>
        <a:bodyPr/>
        <a:lstStyle/>
        <a:p>
          <a:endParaRPr lang="tr-TR"/>
        </a:p>
      </dgm:t>
    </dgm:pt>
    <dgm:pt modelId="{B1D81FF0-1962-466D-A4AC-A7CED73B9B30}" type="sibTrans" cxnId="{EE65279A-D63C-4867-832B-393DFC11A562}">
      <dgm:prSet/>
      <dgm:spPr/>
      <dgm:t>
        <a:bodyPr/>
        <a:lstStyle/>
        <a:p>
          <a:endParaRPr lang="tr-TR"/>
        </a:p>
      </dgm:t>
    </dgm:pt>
    <dgm:pt modelId="{D5A51BA8-980C-4AD9-8D34-5E40C58085FA}">
      <dgm:prSet/>
      <dgm:spPr/>
      <dgm:t>
        <a:bodyPr/>
        <a:lstStyle/>
        <a:p>
          <a:r>
            <a:rPr lang="tr-TR"/>
            <a:t>Soruda önemli gördüğünüz kelime, sayı vb. sayfa kenarına not alın</a:t>
          </a:r>
        </a:p>
      </dgm:t>
    </dgm:pt>
    <dgm:pt modelId="{789A0B75-16FF-4189-9C33-C8409C371813}" type="parTrans" cxnId="{8D2B521A-2012-43A7-B8B0-D4E6727E440C}">
      <dgm:prSet/>
      <dgm:spPr/>
      <dgm:t>
        <a:bodyPr/>
        <a:lstStyle/>
        <a:p>
          <a:endParaRPr lang="tr-TR"/>
        </a:p>
      </dgm:t>
    </dgm:pt>
    <dgm:pt modelId="{BC5FDE18-9EFE-4CDE-BE1F-57FDCAD4E679}" type="sibTrans" cxnId="{8D2B521A-2012-43A7-B8B0-D4E6727E440C}">
      <dgm:prSet/>
      <dgm:spPr/>
      <dgm:t>
        <a:bodyPr/>
        <a:lstStyle/>
        <a:p>
          <a:endParaRPr lang="tr-TR"/>
        </a:p>
      </dgm:t>
    </dgm:pt>
    <dgm:pt modelId="{ECE6BE84-C2AD-4189-8965-43E5F7B78113}">
      <dgm:prSet/>
      <dgm:spPr/>
      <dgm:t>
        <a:bodyPr/>
        <a:lstStyle/>
        <a:p>
          <a:r>
            <a:rPr lang="tr-TR"/>
            <a:t>Önemli yerleri çizin.</a:t>
          </a:r>
        </a:p>
      </dgm:t>
    </dgm:pt>
    <dgm:pt modelId="{44F40D16-9F30-4192-8CE0-450590825A82}" type="parTrans" cxnId="{949FECF0-C13C-4F56-B74D-F1309AFC11AF}">
      <dgm:prSet/>
      <dgm:spPr/>
      <dgm:t>
        <a:bodyPr/>
        <a:lstStyle/>
        <a:p>
          <a:endParaRPr lang="tr-TR"/>
        </a:p>
      </dgm:t>
    </dgm:pt>
    <dgm:pt modelId="{D4CA6D48-AC42-434B-A424-F332FDBC6625}" type="sibTrans" cxnId="{949FECF0-C13C-4F56-B74D-F1309AFC11AF}">
      <dgm:prSet/>
      <dgm:spPr/>
      <dgm:t>
        <a:bodyPr/>
        <a:lstStyle/>
        <a:p>
          <a:endParaRPr lang="tr-TR"/>
        </a:p>
      </dgm:t>
    </dgm:pt>
    <dgm:pt modelId="{3634DAD6-28D9-4B7D-9546-76BD64778415}" type="pres">
      <dgm:prSet presAssocID="{34DFA9A9-1F3C-436B-A8D7-154FA8B339BF}" presName="linear" presStyleCnt="0">
        <dgm:presLayoutVars>
          <dgm:animLvl val="lvl"/>
          <dgm:resizeHandles val="exact"/>
        </dgm:presLayoutVars>
      </dgm:prSet>
      <dgm:spPr/>
    </dgm:pt>
    <dgm:pt modelId="{96E41802-BDDF-4C31-903A-E485B5E96F47}" type="pres">
      <dgm:prSet presAssocID="{34F80E05-F3B7-4599-AA08-FEDB51DE5083}" presName="parentText" presStyleLbl="node1" presStyleIdx="0" presStyleCnt="4" custLinFactY="-2060" custLinFactNeighborX="-7383" custLinFactNeighborY="-100000">
        <dgm:presLayoutVars>
          <dgm:chMax val="0"/>
          <dgm:bulletEnabled val="1"/>
        </dgm:presLayoutVars>
      </dgm:prSet>
      <dgm:spPr/>
    </dgm:pt>
    <dgm:pt modelId="{C2660563-6F34-457E-B36D-E71ABCD94B11}" type="pres">
      <dgm:prSet presAssocID="{33EC92A5-C906-4214-A4E5-5293E5BA64CB}" presName="spacer" presStyleCnt="0"/>
      <dgm:spPr/>
    </dgm:pt>
    <dgm:pt modelId="{E53E63F1-9AE0-41DF-9ED3-D395C1A564F6}" type="pres">
      <dgm:prSet presAssocID="{F922340F-B426-40E8-9261-98DE63EED5EF}" presName="parentText" presStyleLbl="node1" presStyleIdx="1" presStyleCnt="4">
        <dgm:presLayoutVars>
          <dgm:chMax val="0"/>
          <dgm:bulletEnabled val="1"/>
        </dgm:presLayoutVars>
      </dgm:prSet>
      <dgm:spPr/>
    </dgm:pt>
    <dgm:pt modelId="{DB3618E2-AE2C-40C6-B8ED-E7913256E988}" type="pres">
      <dgm:prSet presAssocID="{B1D81FF0-1962-466D-A4AC-A7CED73B9B30}" presName="spacer" presStyleCnt="0"/>
      <dgm:spPr/>
    </dgm:pt>
    <dgm:pt modelId="{E2C167FF-E07D-4F2B-AC3F-23F35077D28A}" type="pres">
      <dgm:prSet presAssocID="{D5A51BA8-980C-4AD9-8D34-5E40C58085FA}" presName="parentText" presStyleLbl="node1" presStyleIdx="2" presStyleCnt="4">
        <dgm:presLayoutVars>
          <dgm:chMax val="0"/>
          <dgm:bulletEnabled val="1"/>
        </dgm:presLayoutVars>
      </dgm:prSet>
      <dgm:spPr/>
    </dgm:pt>
    <dgm:pt modelId="{4BBD74B8-0698-40E7-ADE2-F73989FC181E}" type="pres">
      <dgm:prSet presAssocID="{BC5FDE18-9EFE-4CDE-BE1F-57FDCAD4E679}" presName="spacer" presStyleCnt="0"/>
      <dgm:spPr/>
    </dgm:pt>
    <dgm:pt modelId="{B4061080-0E04-4671-BF16-9FFB37EF3D7B}" type="pres">
      <dgm:prSet presAssocID="{ECE6BE84-C2AD-4189-8965-43E5F7B78113}" presName="parentText" presStyleLbl="node1" presStyleIdx="3" presStyleCnt="4">
        <dgm:presLayoutVars>
          <dgm:chMax val="0"/>
          <dgm:bulletEnabled val="1"/>
        </dgm:presLayoutVars>
      </dgm:prSet>
      <dgm:spPr/>
    </dgm:pt>
  </dgm:ptLst>
  <dgm:cxnLst>
    <dgm:cxn modelId="{8D2B521A-2012-43A7-B8B0-D4E6727E440C}" srcId="{34DFA9A9-1F3C-436B-A8D7-154FA8B339BF}" destId="{D5A51BA8-980C-4AD9-8D34-5E40C58085FA}" srcOrd="2" destOrd="0" parTransId="{789A0B75-16FF-4189-9C33-C8409C371813}" sibTransId="{BC5FDE18-9EFE-4CDE-BE1F-57FDCAD4E679}"/>
    <dgm:cxn modelId="{7AFBDC68-393D-4809-BE0D-950F7A452C7D}" type="presOf" srcId="{F922340F-B426-40E8-9261-98DE63EED5EF}" destId="{E53E63F1-9AE0-41DF-9ED3-D395C1A564F6}" srcOrd="0" destOrd="0" presId="urn:microsoft.com/office/officeart/2005/8/layout/vList2"/>
    <dgm:cxn modelId="{E697C156-81F5-49BA-8E0F-6E13C6A7FA0F}" type="presOf" srcId="{D5A51BA8-980C-4AD9-8D34-5E40C58085FA}" destId="{E2C167FF-E07D-4F2B-AC3F-23F35077D28A}" srcOrd="0" destOrd="0" presId="urn:microsoft.com/office/officeart/2005/8/layout/vList2"/>
    <dgm:cxn modelId="{3B830D5A-ED30-4400-BEF7-D170AD987142}" type="presOf" srcId="{ECE6BE84-C2AD-4189-8965-43E5F7B78113}" destId="{B4061080-0E04-4671-BF16-9FFB37EF3D7B}" srcOrd="0" destOrd="0" presId="urn:microsoft.com/office/officeart/2005/8/layout/vList2"/>
    <dgm:cxn modelId="{68C0DF82-87E5-4694-9B14-213576D03C30}" type="presOf" srcId="{34F80E05-F3B7-4599-AA08-FEDB51DE5083}" destId="{96E41802-BDDF-4C31-903A-E485B5E96F47}" srcOrd="0" destOrd="0" presId="urn:microsoft.com/office/officeart/2005/8/layout/vList2"/>
    <dgm:cxn modelId="{EE65279A-D63C-4867-832B-393DFC11A562}" srcId="{34DFA9A9-1F3C-436B-A8D7-154FA8B339BF}" destId="{F922340F-B426-40E8-9261-98DE63EED5EF}" srcOrd="1" destOrd="0" parTransId="{177B3D6C-9EC9-4C23-81AB-0A070CE6007B}" sibTransId="{B1D81FF0-1962-466D-A4AC-A7CED73B9B30}"/>
    <dgm:cxn modelId="{E818C0E8-5BA1-4D75-B6D3-9635B6B596D3}" srcId="{34DFA9A9-1F3C-436B-A8D7-154FA8B339BF}" destId="{34F80E05-F3B7-4599-AA08-FEDB51DE5083}" srcOrd="0" destOrd="0" parTransId="{219C3043-F901-4C6A-8B32-450DA1A36F84}" sibTransId="{33EC92A5-C906-4214-A4E5-5293E5BA64CB}"/>
    <dgm:cxn modelId="{949FECF0-C13C-4F56-B74D-F1309AFC11AF}" srcId="{34DFA9A9-1F3C-436B-A8D7-154FA8B339BF}" destId="{ECE6BE84-C2AD-4189-8965-43E5F7B78113}" srcOrd="3" destOrd="0" parTransId="{44F40D16-9F30-4192-8CE0-450590825A82}" sibTransId="{D4CA6D48-AC42-434B-A424-F332FDBC6625}"/>
    <dgm:cxn modelId="{021A72FB-F63D-4D22-90E7-BB61F55764B5}" type="presOf" srcId="{34DFA9A9-1F3C-436B-A8D7-154FA8B339BF}" destId="{3634DAD6-28D9-4B7D-9546-76BD64778415}" srcOrd="0" destOrd="0" presId="urn:microsoft.com/office/officeart/2005/8/layout/vList2"/>
    <dgm:cxn modelId="{1D9E67D6-673E-4960-966F-A6EA8748A1B7}" type="presParOf" srcId="{3634DAD6-28D9-4B7D-9546-76BD64778415}" destId="{96E41802-BDDF-4C31-903A-E485B5E96F47}" srcOrd="0" destOrd="0" presId="urn:microsoft.com/office/officeart/2005/8/layout/vList2"/>
    <dgm:cxn modelId="{551BC46F-A3D8-434D-85D5-62379E52FC81}" type="presParOf" srcId="{3634DAD6-28D9-4B7D-9546-76BD64778415}" destId="{C2660563-6F34-457E-B36D-E71ABCD94B11}" srcOrd="1" destOrd="0" presId="urn:microsoft.com/office/officeart/2005/8/layout/vList2"/>
    <dgm:cxn modelId="{99C55D09-F511-47DF-9708-DC5671B66E17}" type="presParOf" srcId="{3634DAD6-28D9-4B7D-9546-76BD64778415}" destId="{E53E63F1-9AE0-41DF-9ED3-D395C1A564F6}" srcOrd="2" destOrd="0" presId="urn:microsoft.com/office/officeart/2005/8/layout/vList2"/>
    <dgm:cxn modelId="{43E049B3-850D-449C-9E97-BA56D2803F6D}" type="presParOf" srcId="{3634DAD6-28D9-4B7D-9546-76BD64778415}" destId="{DB3618E2-AE2C-40C6-B8ED-E7913256E988}" srcOrd="3" destOrd="0" presId="urn:microsoft.com/office/officeart/2005/8/layout/vList2"/>
    <dgm:cxn modelId="{8689032C-AEE4-47D1-97A4-A25EF8A56B14}" type="presParOf" srcId="{3634DAD6-28D9-4B7D-9546-76BD64778415}" destId="{E2C167FF-E07D-4F2B-AC3F-23F35077D28A}" srcOrd="4" destOrd="0" presId="urn:microsoft.com/office/officeart/2005/8/layout/vList2"/>
    <dgm:cxn modelId="{5ED82F36-9D98-4469-B721-786BA57BEFFE}" type="presParOf" srcId="{3634DAD6-28D9-4B7D-9546-76BD64778415}" destId="{4BBD74B8-0698-40E7-ADE2-F73989FC181E}" srcOrd="5" destOrd="0" presId="urn:microsoft.com/office/officeart/2005/8/layout/vList2"/>
    <dgm:cxn modelId="{550006E9-03B3-4BA5-9FD1-8A5B27667AE9}" type="presParOf" srcId="{3634DAD6-28D9-4B7D-9546-76BD64778415}" destId="{B4061080-0E04-4671-BF16-9FFB37EF3D7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349850-7A52-4554-B123-94B743431C16}" type="doc">
      <dgm:prSet loTypeId="urn:microsoft.com/office/officeart/2005/8/layout/default" loCatId="list" qsTypeId="urn:microsoft.com/office/officeart/2005/8/quickstyle/3d1" qsCatId="3D" csTypeId="urn:microsoft.com/office/officeart/2005/8/colors/colorful2" csCatId="colorful"/>
      <dgm:spPr/>
      <dgm:t>
        <a:bodyPr/>
        <a:lstStyle/>
        <a:p>
          <a:endParaRPr lang="tr-TR"/>
        </a:p>
      </dgm:t>
    </dgm:pt>
    <dgm:pt modelId="{7D2931C7-9461-421C-BB28-7A2250614429}">
      <dgm:prSet/>
      <dgm:spPr/>
      <dgm:t>
        <a:bodyPr/>
        <a:lstStyle/>
        <a:p>
          <a:r>
            <a:rPr lang="tr-TR"/>
            <a:t>Hızlı okuma teknikleri ile deneme sınavlarında süreyi daha verimli kullanabilirsiniz.</a:t>
          </a:r>
        </a:p>
      </dgm:t>
    </dgm:pt>
    <dgm:pt modelId="{412C0B85-E87B-44F7-A7E5-799E1CF44CA5}" type="parTrans" cxnId="{DB676181-C433-419A-BB0F-70069C029577}">
      <dgm:prSet/>
      <dgm:spPr/>
      <dgm:t>
        <a:bodyPr/>
        <a:lstStyle/>
        <a:p>
          <a:endParaRPr lang="tr-TR"/>
        </a:p>
      </dgm:t>
    </dgm:pt>
    <dgm:pt modelId="{F823484A-C67D-4AB0-A389-B79BD125C33F}" type="sibTrans" cxnId="{DB676181-C433-419A-BB0F-70069C029577}">
      <dgm:prSet/>
      <dgm:spPr/>
      <dgm:t>
        <a:bodyPr/>
        <a:lstStyle/>
        <a:p>
          <a:endParaRPr lang="tr-TR"/>
        </a:p>
      </dgm:t>
    </dgm:pt>
    <dgm:pt modelId="{8D683ADD-7F2F-4443-9181-7A32D437BEE2}">
      <dgm:prSet/>
      <dgm:spPr/>
      <dgm:t>
        <a:bodyPr/>
        <a:lstStyle/>
        <a:p>
          <a:r>
            <a:rPr lang="tr-TR"/>
            <a:t>Sesli okuma yerine gözle okuma yapmak size zaman kazandıracaktır.</a:t>
          </a:r>
        </a:p>
      </dgm:t>
    </dgm:pt>
    <dgm:pt modelId="{65FEB143-D456-48D3-8646-085FA466B61E}" type="parTrans" cxnId="{DB5209BC-E190-48DD-BBEB-E9F27476203E}">
      <dgm:prSet/>
      <dgm:spPr/>
      <dgm:t>
        <a:bodyPr/>
        <a:lstStyle/>
        <a:p>
          <a:endParaRPr lang="tr-TR"/>
        </a:p>
      </dgm:t>
    </dgm:pt>
    <dgm:pt modelId="{08E4CD8A-5854-47EC-88FE-7B769D837FAD}" type="sibTrans" cxnId="{DB5209BC-E190-48DD-BBEB-E9F27476203E}">
      <dgm:prSet/>
      <dgm:spPr/>
      <dgm:t>
        <a:bodyPr/>
        <a:lstStyle/>
        <a:p>
          <a:endParaRPr lang="tr-TR"/>
        </a:p>
      </dgm:t>
    </dgm:pt>
    <dgm:pt modelId="{5A6A5C81-EA83-428D-8BF3-C3EB349A52DF}">
      <dgm:prSet/>
      <dgm:spPr/>
      <dgm:t>
        <a:bodyPr/>
        <a:lstStyle/>
        <a:p>
          <a:r>
            <a:rPr lang="tr-TR"/>
            <a:t>Her satırı çizmek zaman kaybına yol açabilir. Önemli kısımları çizmelisiniz.</a:t>
          </a:r>
        </a:p>
      </dgm:t>
    </dgm:pt>
    <dgm:pt modelId="{AE535965-B25F-4005-9FC3-D9DCDB666A31}" type="parTrans" cxnId="{0A4FCEE9-61A0-4931-B617-031643477940}">
      <dgm:prSet/>
      <dgm:spPr/>
      <dgm:t>
        <a:bodyPr/>
        <a:lstStyle/>
        <a:p>
          <a:endParaRPr lang="tr-TR"/>
        </a:p>
      </dgm:t>
    </dgm:pt>
    <dgm:pt modelId="{DD343D67-C368-4CF9-B047-94D019A84407}" type="sibTrans" cxnId="{0A4FCEE9-61A0-4931-B617-031643477940}">
      <dgm:prSet/>
      <dgm:spPr/>
      <dgm:t>
        <a:bodyPr/>
        <a:lstStyle/>
        <a:p>
          <a:endParaRPr lang="tr-TR"/>
        </a:p>
      </dgm:t>
    </dgm:pt>
    <dgm:pt modelId="{9CFEFE0E-E2E2-4713-83B7-FB6C35559939}">
      <dgm:prSet/>
      <dgm:spPr/>
      <dgm:t>
        <a:bodyPr/>
        <a:lstStyle/>
        <a:p>
          <a:r>
            <a:rPr lang="tr-TR"/>
            <a:t>Günlük soru çözümlerinizde, ders tekrarlarınızda süre tutarak zamanı verimli kullanabilirsiniz.</a:t>
          </a:r>
        </a:p>
      </dgm:t>
    </dgm:pt>
    <dgm:pt modelId="{40D568B8-4BFD-47AB-9138-A94807FDB95E}" type="parTrans" cxnId="{9E715CFD-0643-406D-BD95-AEAC70A06CF9}">
      <dgm:prSet/>
      <dgm:spPr/>
      <dgm:t>
        <a:bodyPr/>
        <a:lstStyle/>
        <a:p>
          <a:endParaRPr lang="tr-TR"/>
        </a:p>
      </dgm:t>
    </dgm:pt>
    <dgm:pt modelId="{797586F5-3A1C-4E77-A9F7-7CC5B7E4FC4B}" type="sibTrans" cxnId="{9E715CFD-0643-406D-BD95-AEAC70A06CF9}">
      <dgm:prSet/>
      <dgm:spPr/>
      <dgm:t>
        <a:bodyPr/>
        <a:lstStyle/>
        <a:p>
          <a:endParaRPr lang="tr-TR"/>
        </a:p>
      </dgm:t>
    </dgm:pt>
    <dgm:pt modelId="{823EAF16-6D1D-4887-AD4E-45025A64E6A4}" type="pres">
      <dgm:prSet presAssocID="{C0349850-7A52-4554-B123-94B743431C16}" presName="diagram" presStyleCnt="0">
        <dgm:presLayoutVars>
          <dgm:dir/>
          <dgm:resizeHandles val="exact"/>
        </dgm:presLayoutVars>
      </dgm:prSet>
      <dgm:spPr/>
    </dgm:pt>
    <dgm:pt modelId="{1C3E6231-7ADA-44C4-96DB-B77473ECBD3C}" type="pres">
      <dgm:prSet presAssocID="{7D2931C7-9461-421C-BB28-7A2250614429}" presName="node" presStyleLbl="node1" presStyleIdx="0" presStyleCnt="4">
        <dgm:presLayoutVars>
          <dgm:bulletEnabled val="1"/>
        </dgm:presLayoutVars>
      </dgm:prSet>
      <dgm:spPr/>
    </dgm:pt>
    <dgm:pt modelId="{089E05F9-F108-4B59-B716-112FAFE28996}" type="pres">
      <dgm:prSet presAssocID="{F823484A-C67D-4AB0-A389-B79BD125C33F}" presName="sibTrans" presStyleCnt="0"/>
      <dgm:spPr/>
    </dgm:pt>
    <dgm:pt modelId="{C1E2EB53-580B-42D6-8BC1-89F73CD1FCD7}" type="pres">
      <dgm:prSet presAssocID="{8D683ADD-7F2F-4443-9181-7A32D437BEE2}" presName="node" presStyleLbl="node1" presStyleIdx="1" presStyleCnt="4">
        <dgm:presLayoutVars>
          <dgm:bulletEnabled val="1"/>
        </dgm:presLayoutVars>
      </dgm:prSet>
      <dgm:spPr/>
    </dgm:pt>
    <dgm:pt modelId="{ACB4EDCE-A914-4083-A9DE-FC6733060B29}" type="pres">
      <dgm:prSet presAssocID="{08E4CD8A-5854-47EC-88FE-7B769D837FAD}" presName="sibTrans" presStyleCnt="0"/>
      <dgm:spPr/>
    </dgm:pt>
    <dgm:pt modelId="{DC45B7E6-CAAB-4785-A764-20757D28C799}" type="pres">
      <dgm:prSet presAssocID="{5A6A5C81-EA83-428D-8BF3-C3EB349A52DF}" presName="node" presStyleLbl="node1" presStyleIdx="2" presStyleCnt="4">
        <dgm:presLayoutVars>
          <dgm:bulletEnabled val="1"/>
        </dgm:presLayoutVars>
      </dgm:prSet>
      <dgm:spPr/>
    </dgm:pt>
    <dgm:pt modelId="{203BE329-DF6C-46D4-973C-F8DA823DE0B9}" type="pres">
      <dgm:prSet presAssocID="{DD343D67-C368-4CF9-B047-94D019A84407}" presName="sibTrans" presStyleCnt="0"/>
      <dgm:spPr/>
    </dgm:pt>
    <dgm:pt modelId="{7B94AF64-FCEB-40BA-AD04-ECCBD5B114A5}" type="pres">
      <dgm:prSet presAssocID="{9CFEFE0E-E2E2-4713-83B7-FB6C35559939}" presName="node" presStyleLbl="node1" presStyleIdx="3" presStyleCnt="4">
        <dgm:presLayoutVars>
          <dgm:bulletEnabled val="1"/>
        </dgm:presLayoutVars>
      </dgm:prSet>
      <dgm:spPr/>
    </dgm:pt>
  </dgm:ptLst>
  <dgm:cxnLst>
    <dgm:cxn modelId="{F37CC065-8283-48EB-A310-8A9B51261D83}" type="presOf" srcId="{7D2931C7-9461-421C-BB28-7A2250614429}" destId="{1C3E6231-7ADA-44C4-96DB-B77473ECBD3C}" srcOrd="0" destOrd="0" presId="urn:microsoft.com/office/officeart/2005/8/layout/default"/>
    <dgm:cxn modelId="{233D656B-EF70-413C-B1BD-F27D8447352B}" type="presOf" srcId="{8D683ADD-7F2F-4443-9181-7A32D437BEE2}" destId="{C1E2EB53-580B-42D6-8BC1-89F73CD1FCD7}" srcOrd="0" destOrd="0" presId="urn:microsoft.com/office/officeart/2005/8/layout/default"/>
    <dgm:cxn modelId="{072E4A7A-B47C-44A0-954D-633999635B6F}" type="presOf" srcId="{C0349850-7A52-4554-B123-94B743431C16}" destId="{823EAF16-6D1D-4887-AD4E-45025A64E6A4}" srcOrd="0" destOrd="0" presId="urn:microsoft.com/office/officeart/2005/8/layout/default"/>
    <dgm:cxn modelId="{DB676181-C433-419A-BB0F-70069C029577}" srcId="{C0349850-7A52-4554-B123-94B743431C16}" destId="{7D2931C7-9461-421C-BB28-7A2250614429}" srcOrd="0" destOrd="0" parTransId="{412C0B85-E87B-44F7-A7E5-799E1CF44CA5}" sibTransId="{F823484A-C67D-4AB0-A389-B79BD125C33F}"/>
    <dgm:cxn modelId="{552F0BA6-25A0-48B0-8062-B3CE269436B3}" type="presOf" srcId="{9CFEFE0E-E2E2-4713-83B7-FB6C35559939}" destId="{7B94AF64-FCEB-40BA-AD04-ECCBD5B114A5}" srcOrd="0" destOrd="0" presId="urn:microsoft.com/office/officeart/2005/8/layout/default"/>
    <dgm:cxn modelId="{DB5209BC-E190-48DD-BBEB-E9F27476203E}" srcId="{C0349850-7A52-4554-B123-94B743431C16}" destId="{8D683ADD-7F2F-4443-9181-7A32D437BEE2}" srcOrd="1" destOrd="0" parTransId="{65FEB143-D456-48D3-8646-085FA466B61E}" sibTransId="{08E4CD8A-5854-47EC-88FE-7B769D837FAD}"/>
    <dgm:cxn modelId="{776698CB-703B-4C1B-917B-AD981602F146}" type="presOf" srcId="{5A6A5C81-EA83-428D-8BF3-C3EB349A52DF}" destId="{DC45B7E6-CAAB-4785-A764-20757D28C799}" srcOrd="0" destOrd="0" presId="urn:microsoft.com/office/officeart/2005/8/layout/default"/>
    <dgm:cxn modelId="{0A4FCEE9-61A0-4931-B617-031643477940}" srcId="{C0349850-7A52-4554-B123-94B743431C16}" destId="{5A6A5C81-EA83-428D-8BF3-C3EB349A52DF}" srcOrd="2" destOrd="0" parTransId="{AE535965-B25F-4005-9FC3-D9DCDB666A31}" sibTransId="{DD343D67-C368-4CF9-B047-94D019A84407}"/>
    <dgm:cxn modelId="{9E715CFD-0643-406D-BD95-AEAC70A06CF9}" srcId="{C0349850-7A52-4554-B123-94B743431C16}" destId="{9CFEFE0E-E2E2-4713-83B7-FB6C35559939}" srcOrd="3" destOrd="0" parTransId="{40D568B8-4BFD-47AB-9138-A94807FDB95E}" sibTransId="{797586F5-3A1C-4E77-A9F7-7CC5B7E4FC4B}"/>
    <dgm:cxn modelId="{D4A4FCD3-6D83-4D65-A042-1BC639ED7A3B}" type="presParOf" srcId="{823EAF16-6D1D-4887-AD4E-45025A64E6A4}" destId="{1C3E6231-7ADA-44C4-96DB-B77473ECBD3C}" srcOrd="0" destOrd="0" presId="urn:microsoft.com/office/officeart/2005/8/layout/default"/>
    <dgm:cxn modelId="{AFBF2DAA-4C0F-42A6-A98E-68907BA5EAF2}" type="presParOf" srcId="{823EAF16-6D1D-4887-AD4E-45025A64E6A4}" destId="{089E05F9-F108-4B59-B716-112FAFE28996}" srcOrd="1" destOrd="0" presId="urn:microsoft.com/office/officeart/2005/8/layout/default"/>
    <dgm:cxn modelId="{F8920AE2-5993-4C0A-B254-D300B3EDA249}" type="presParOf" srcId="{823EAF16-6D1D-4887-AD4E-45025A64E6A4}" destId="{C1E2EB53-580B-42D6-8BC1-89F73CD1FCD7}" srcOrd="2" destOrd="0" presId="urn:microsoft.com/office/officeart/2005/8/layout/default"/>
    <dgm:cxn modelId="{5E23520F-B76E-4CFE-9578-54A36A20D875}" type="presParOf" srcId="{823EAF16-6D1D-4887-AD4E-45025A64E6A4}" destId="{ACB4EDCE-A914-4083-A9DE-FC6733060B29}" srcOrd="3" destOrd="0" presId="urn:microsoft.com/office/officeart/2005/8/layout/default"/>
    <dgm:cxn modelId="{067C7BA2-752A-4863-8535-513FBCD9EB60}" type="presParOf" srcId="{823EAF16-6D1D-4887-AD4E-45025A64E6A4}" destId="{DC45B7E6-CAAB-4785-A764-20757D28C799}" srcOrd="4" destOrd="0" presId="urn:microsoft.com/office/officeart/2005/8/layout/default"/>
    <dgm:cxn modelId="{77E0ABD1-8046-4D24-AFB6-E09B7F567EDF}" type="presParOf" srcId="{823EAF16-6D1D-4887-AD4E-45025A64E6A4}" destId="{203BE329-DF6C-46D4-973C-F8DA823DE0B9}" srcOrd="5" destOrd="0" presId="urn:microsoft.com/office/officeart/2005/8/layout/default"/>
    <dgm:cxn modelId="{0215937E-6D6F-4541-A840-B147362175DF}" type="presParOf" srcId="{823EAF16-6D1D-4887-AD4E-45025A64E6A4}" destId="{7B94AF64-FCEB-40BA-AD04-ECCBD5B114A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834A40-F3C7-496C-B671-F86F2DE7DB6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CE6A005C-8508-44BE-9B23-F1E0A57F514E}">
      <dgm:prSet/>
      <dgm:spPr/>
      <dgm:t>
        <a:bodyPr/>
        <a:lstStyle/>
        <a:p>
          <a:r>
            <a:rPr lang="tr-TR" dirty="0"/>
            <a:t>Hatalardan en fazlası olumlu ya da olumsuz soru kökünün anlaşılmamasından kaynaklanıyor.</a:t>
          </a:r>
        </a:p>
      </dgm:t>
    </dgm:pt>
    <dgm:pt modelId="{A773BB96-446E-4543-94B6-AC360904B2B4}" type="parTrans" cxnId="{7319A35C-B456-48CD-96FC-4FCA358A15E2}">
      <dgm:prSet/>
      <dgm:spPr/>
      <dgm:t>
        <a:bodyPr/>
        <a:lstStyle/>
        <a:p>
          <a:endParaRPr lang="tr-TR"/>
        </a:p>
      </dgm:t>
    </dgm:pt>
    <dgm:pt modelId="{9500B104-3DE1-4481-A0F5-59917005817A}" type="sibTrans" cxnId="{7319A35C-B456-48CD-96FC-4FCA358A15E2}">
      <dgm:prSet/>
      <dgm:spPr/>
      <dgm:t>
        <a:bodyPr/>
        <a:lstStyle/>
        <a:p>
          <a:endParaRPr lang="tr-TR"/>
        </a:p>
      </dgm:t>
    </dgm:pt>
    <dgm:pt modelId="{CDF3B165-506A-4EBE-A19E-0655DA1A10AB}">
      <dgm:prSet/>
      <dgm:spPr/>
      <dgm:t>
        <a:bodyPr/>
        <a:lstStyle/>
        <a:p>
          <a:r>
            <a:rPr lang="tr-TR"/>
            <a:t>Önce soru kökünü okuyup anlamaya daha sonra cevabı düşünmeye çalışın.</a:t>
          </a:r>
        </a:p>
      </dgm:t>
    </dgm:pt>
    <dgm:pt modelId="{98A4ACC7-EA82-45A8-B1E7-0F5CE850828A}" type="parTrans" cxnId="{B35B2ADE-1647-4C99-ADF1-1E96A05FAE43}">
      <dgm:prSet/>
      <dgm:spPr/>
      <dgm:t>
        <a:bodyPr/>
        <a:lstStyle/>
        <a:p>
          <a:endParaRPr lang="tr-TR"/>
        </a:p>
      </dgm:t>
    </dgm:pt>
    <dgm:pt modelId="{621B569C-F905-4656-B6A9-12DCFB8EEBA8}" type="sibTrans" cxnId="{B35B2ADE-1647-4C99-ADF1-1E96A05FAE43}">
      <dgm:prSet/>
      <dgm:spPr/>
      <dgm:t>
        <a:bodyPr/>
        <a:lstStyle/>
        <a:p>
          <a:endParaRPr lang="tr-TR"/>
        </a:p>
      </dgm:t>
    </dgm:pt>
    <dgm:pt modelId="{BEF10A40-F21D-46C6-B484-A4E317E9E4C4}">
      <dgm:prSet/>
      <dgm:spPr/>
      <dgm:t>
        <a:bodyPr/>
        <a:lstStyle/>
        <a:p>
          <a:r>
            <a:rPr lang="tr-TR"/>
            <a:t>Bu sayede bilgi bölümünü okurken cevabı bulmanız kolaylaşır.</a:t>
          </a:r>
        </a:p>
      </dgm:t>
    </dgm:pt>
    <dgm:pt modelId="{89CADE5B-F1B8-4514-B840-56B2BF349AAD}" type="parTrans" cxnId="{89134BBC-2C86-47B3-A98D-1C2C6E7B4480}">
      <dgm:prSet/>
      <dgm:spPr/>
      <dgm:t>
        <a:bodyPr/>
        <a:lstStyle/>
        <a:p>
          <a:endParaRPr lang="tr-TR"/>
        </a:p>
      </dgm:t>
    </dgm:pt>
    <dgm:pt modelId="{84501B22-7088-43CC-8EEC-6306E058FE0F}" type="sibTrans" cxnId="{89134BBC-2C86-47B3-A98D-1C2C6E7B4480}">
      <dgm:prSet/>
      <dgm:spPr/>
      <dgm:t>
        <a:bodyPr/>
        <a:lstStyle/>
        <a:p>
          <a:endParaRPr lang="tr-TR"/>
        </a:p>
      </dgm:t>
    </dgm:pt>
    <dgm:pt modelId="{55385D48-50A4-41AE-A715-018F4D04F983}">
      <dgm:prSet/>
      <dgm:spPr/>
      <dgm:t>
        <a:bodyPr/>
        <a:lstStyle/>
        <a:p>
          <a:r>
            <a:rPr lang="tr-TR"/>
            <a:t>Zamandan da kazanmış olursunuz.</a:t>
          </a:r>
        </a:p>
      </dgm:t>
    </dgm:pt>
    <dgm:pt modelId="{ADDEA6F6-D73A-41D2-9674-90FE8FAF1E05}" type="parTrans" cxnId="{6DCEBF88-8E67-4BE0-8F94-E261CF371F5A}">
      <dgm:prSet/>
      <dgm:spPr/>
      <dgm:t>
        <a:bodyPr/>
        <a:lstStyle/>
        <a:p>
          <a:endParaRPr lang="tr-TR"/>
        </a:p>
      </dgm:t>
    </dgm:pt>
    <dgm:pt modelId="{A5C731CA-782A-4CE0-95F2-21EFE211A439}" type="sibTrans" cxnId="{6DCEBF88-8E67-4BE0-8F94-E261CF371F5A}">
      <dgm:prSet/>
      <dgm:spPr/>
      <dgm:t>
        <a:bodyPr/>
        <a:lstStyle/>
        <a:p>
          <a:endParaRPr lang="tr-TR"/>
        </a:p>
      </dgm:t>
    </dgm:pt>
    <dgm:pt modelId="{83F2DA02-F115-43BC-B7E6-FFD467E1F044}" type="pres">
      <dgm:prSet presAssocID="{B6834A40-F3C7-496C-B671-F86F2DE7DB67}" presName="vert0" presStyleCnt="0">
        <dgm:presLayoutVars>
          <dgm:dir/>
          <dgm:animOne val="branch"/>
          <dgm:animLvl val="lvl"/>
        </dgm:presLayoutVars>
      </dgm:prSet>
      <dgm:spPr/>
    </dgm:pt>
    <dgm:pt modelId="{2B569570-4993-40FC-B90B-3ECEAA80B9DE}" type="pres">
      <dgm:prSet presAssocID="{CE6A005C-8508-44BE-9B23-F1E0A57F514E}" presName="thickLine" presStyleLbl="alignNode1" presStyleIdx="0" presStyleCnt="4"/>
      <dgm:spPr/>
    </dgm:pt>
    <dgm:pt modelId="{B49AC788-04ED-4532-AD85-6F2906CBDD08}" type="pres">
      <dgm:prSet presAssocID="{CE6A005C-8508-44BE-9B23-F1E0A57F514E}" presName="horz1" presStyleCnt="0"/>
      <dgm:spPr/>
    </dgm:pt>
    <dgm:pt modelId="{16602269-97D3-4FB0-B245-437B6CB0B642}" type="pres">
      <dgm:prSet presAssocID="{CE6A005C-8508-44BE-9B23-F1E0A57F514E}" presName="tx1" presStyleLbl="revTx" presStyleIdx="0" presStyleCnt="4"/>
      <dgm:spPr/>
    </dgm:pt>
    <dgm:pt modelId="{6ABE3040-040A-402B-912F-EFCAB799427D}" type="pres">
      <dgm:prSet presAssocID="{CE6A005C-8508-44BE-9B23-F1E0A57F514E}" presName="vert1" presStyleCnt="0"/>
      <dgm:spPr/>
    </dgm:pt>
    <dgm:pt modelId="{2B4388F8-C2B3-4AF1-B945-C68BFEC9A642}" type="pres">
      <dgm:prSet presAssocID="{CDF3B165-506A-4EBE-A19E-0655DA1A10AB}" presName="thickLine" presStyleLbl="alignNode1" presStyleIdx="1" presStyleCnt="4"/>
      <dgm:spPr/>
    </dgm:pt>
    <dgm:pt modelId="{EC39059E-36F3-44E5-9935-65432A2379CE}" type="pres">
      <dgm:prSet presAssocID="{CDF3B165-506A-4EBE-A19E-0655DA1A10AB}" presName="horz1" presStyleCnt="0"/>
      <dgm:spPr/>
    </dgm:pt>
    <dgm:pt modelId="{9F235B27-0B1B-4BA5-B1B1-8E9DEA95AE8E}" type="pres">
      <dgm:prSet presAssocID="{CDF3B165-506A-4EBE-A19E-0655DA1A10AB}" presName="tx1" presStyleLbl="revTx" presStyleIdx="1" presStyleCnt="4"/>
      <dgm:spPr/>
    </dgm:pt>
    <dgm:pt modelId="{50EF1424-E77E-468E-A76F-6275C0CB3D63}" type="pres">
      <dgm:prSet presAssocID="{CDF3B165-506A-4EBE-A19E-0655DA1A10AB}" presName="vert1" presStyleCnt="0"/>
      <dgm:spPr/>
    </dgm:pt>
    <dgm:pt modelId="{8419CD39-C5A3-42C0-8597-72CEE26EA893}" type="pres">
      <dgm:prSet presAssocID="{BEF10A40-F21D-46C6-B484-A4E317E9E4C4}" presName="thickLine" presStyleLbl="alignNode1" presStyleIdx="2" presStyleCnt="4"/>
      <dgm:spPr/>
    </dgm:pt>
    <dgm:pt modelId="{218EAA24-1F6E-4E6B-86B7-AB9C0F4337BA}" type="pres">
      <dgm:prSet presAssocID="{BEF10A40-F21D-46C6-B484-A4E317E9E4C4}" presName="horz1" presStyleCnt="0"/>
      <dgm:spPr/>
    </dgm:pt>
    <dgm:pt modelId="{E1E486A8-7649-4048-BA17-44B59704BAF3}" type="pres">
      <dgm:prSet presAssocID="{BEF10A40-F21D-46C6-B484-A4E317E9E4C4}" presName="tx1" presStyleLbl="revTx" presStyleIdx="2" presStyleCnt="4"/>
      <dgm:spPr/>
    </dgm:pt>
    <dgm:pt modelId="{0C005F73-FEAC-4385-BB07-1B9ADFDD6AC1}" type="pres">
      <dgm:prSet presAssocID="{BEF10A40-F21D-46C6-B484-A4E317E9E4C4}" presName="vert1" presStyleCnt="0"/>
      <dgm:spPr/>
    </dgm:pt>
    <dgm:pt modelId="{4037FD05-A3C2-4856-837E-E7D85C2D0C01}" type="pres">
      <dgm:prSet presAssocID="{55385D48-50A4-41AE-A715-018F4D04F983}" presName="thickLine" presStyleLbl="alignNode1" presStyleIdx="3" presStyleCnt="4"/>
      <dgm:spPr/>
    </dgm:pt>
    <dgm:pt modelId="{635E2C74-A0B5-43BF-B796-498D798F1628}" type="pres">
      <dgm:prSet presAssocID="{55385D48-50A4-41AE-A715-018F4D04F983}" presName="horz1" presStyleCnt="0"/>
      <dgm:spPr/>
    </dgm:pt>
    <dgm:pt modelId="{673DCBCD-A24A-4998-807C-0C133BCD3903}" type="pres">
      <dgm:prSet presAssocID="{55385D48-50A4-41AE-A715-018F4D04F983}" presName="tx1" presStyleLbl="revTx" presStyleIdx="3" presStyleCnt="4"/>
      <dgm:spPr/>
    </dgm:pt>
    <dgm:pt modelId="{2B7B79C1-7AAC-46B9-985C-182DF1936CA0}" type="pres">
      <dgm:prSet presAssocID="{55385D48-50A4-41AE-A715-018F4D04F983}" presName="vert1" presStyleCnt="0"/>
      <dgm:spPr/>
    </dgm:pt>
  </dgm:ptLst>
  <dgm:cxnLst>
    <dgm:cxn modelId="{A045DF15-591F-4147-A1C6-6D08C01D3028}" type="presOf" srcId="{55385D48-50A4-41AE-A715-018F4D04F983}" destId="{673DCBCD-A24A-4998-807C-0C133BCD3903}" srcOrd="0" destOrd="0" presId="urn:microsoft.com/office/officeart/2008/layout/LinedList"/>
    <dgm:cxn modelId="{7319A35C-B456-48CD-96FC-4FCA358A15E2}" srcId="{B6834A40-F3C7-496C-B671-F86F2DE7DB67}" destId="{CE6A005C-8508-44BE-9B23-F1E0A57F514E}" srcOrd="0" destOrd="0" parTransId="{A773BB96-446E-4543-94B6-AC360904B2B4}" sibTransId="{9500B104-3DE1-4481-A0F5-59917005817A}"/>
    <dgm:cxn modelId="{616BEC84-F999-44E4-93CC-4086E8A2CFE1}" type="presOf" srcId="{CE6A005C-8508-44BE-9B23-F1E0A57F514E}" destId="{16602269-97D3-4FB0-B245-437B6CB0B642}" srcOrd="0" destOrd="0" presId="urn:microsoft.com/office/officeart/2008/layout/LinedList"/>
    <dgm:cxn modelId="{6DCEBF88-8E67-4BE0-8F94-E261CF371F5A}" srcId="{B6834A40-F3C7-496C-B671-F86F2DE7DB67}" destId="{55385D48-50A4-41AE-A715-018F4D04F983}" srcOrd="3" destOrd="0" parTransId="{ADDEA6F6-D73A-41D2-9674-90FE8FAF1E05}" sibTransId="{A5C731CA-782A-4CE0-95F2-21EFE211A439}"/>
    <dgm:cxn modelId="{4CA6078D-808D-4573-81F8-5C0EC17D6C3A}" type="presOf" srcId="{CDF3B165-506A-4EBE-A19E-0655DA1A10AB}" destId="{9F235B27-0B1B-4BA5-B1B1-8E9DEA95AE8E}" srcOrd="0" destOrd="0" presId="urn:microsoft.com/office/officeart/2008/layout/LinedList"/>
    <dgm:cxn modelId="{224078AA-EACF-4928-9713-D8B72B717108}" type="presOf" srcId="{B6834A40-F3C7-496C-B671-F86F2DE7DB67}" destId="{83F2DA02-F115-43BC-B7E6-FFD467E1F044}" srcOrd="0" destOrd="0" presId="urn:microsoft.com/office/officeart/2008/layout/LinedList"/>
    <dgm:cxn modelId="{C12FB2B7-2CC4-41A6-8797-96E1F6DEC4C0}" type="presOf" srcId="{BEF10A40-F21D-46C6-B484-A4E317E9E4C4}" destId="{E1E486A8-7649-4048-BA17-44B59704BAF3}" srcOrd="0" destOrd="0" presId="urn:microsoft.com/office/officeart/2008/layout/LinedList"/>
    <dgm:cxn modelId="{89134BBC-2C86-47B3-A98D-1C2C6E7B4480}" srcId="{B6834A40-F3C7-496C-B671-F86F2DE7DB67}" destId="{BEF10A40-F21D-46C6-B484-A4E317E9E4C4}" srcOrd="2" destOrd="0" parTransId="{89CADE5B-F1B8-4514-B840-56B2BF349AAD}" sibTransId="{84501B22-7088-43CC-8EEC-6306E058FE0F}"/>
    <dgm:cxn modelId="{B35B2ADE-1647-4C99-ADF1-1E96A05FAE43}" srcId="{B6834A40-F3C7-496C-B671-F86F2DE7DB67}" destId="{CDF3B165-506A-4EBE-A19E-0655DA1A10AB}" srcOrd="1" destOrd="0" parTransId="{98A4ACC7-EA82-45A8-B1E7-0F5CE850828A}" sibTransId="{621B569C-F905-4656-B6A9-12DCFB8EEBA8}"/>
    <dgm:cxn modelId="{59FCC910-DFB3-468C-9F42-5972DC930F8D}" type="presParOf" srcId="{83F2DA02-F115-43BC-B7E6-FFD467E1F044}" destId="{2B569570-4993-40FC-B90B-3ECEAA80B9DE}" srcOrd="0" destOrd="0" presId="urn:microsoft.com/office/officeart/2008/layout/LinedList"/>
    <dgm:cxn modelId="{6E16E8A0-4236-41AE-9AC5-A25DA30A5581}" type="presParOf" srcId="{83F2DA02-F115-43BC-B7E6-FFD467E1F044}" destId="{B49AC788-04ED-4532-AD85-6F2906CBDD08}" srcOrd="1" destOrd="0" presId="urn:microsoft.com/office/officeart/2008/layout/LinedList"/>
    <dgm:cxn modelId="{3AC9E704-2F32-458D-95DB-D20C519826FE}" type="presParOf" srcId="{B49AC788-04ED-4532-AD85-6F2906CBDD08}" destId="{16602269-97D3-4FB0-B245-437B6CB0B642}" srcOrd="0" destOrd="0" presId="urn:microsoft.com/office/officeart/2008/layout/LinedList"/>
    <dgm:cxn modelId="{FEA1A129-6057-48E0-A3AC-FF06557C0248}" type="presParOf" srcId="{B49AC788-04ED-4532-AD85-6F2906CBDD08}" destId="{6ABE3040-040A-402B-912F-EFCAB799427D}" srcOrd="1" destOrd="0" presId="urn:microsoft.com/office/officeart/2008/layout/LinedList"/>
    <dgm:cxn modelId="{1D03670D-2C88-4115-8C4A-AB428F6FA93B}" type="presParOf" srcId="{83F2DA02-F115-43BC-B7E6-FFD467E1F044}" destId="{2B4388F8-C2B3-4AF1-B945-C68BFEC9A642}" srcOrd="2" destOrd="0" presId="urn:microsoft.com/office/officeart/2008/layout/LinedList"/>
    <dgm:cxn modelId="{56AB92FF-ACFA-4AE3-B0F5-6D7B76B62615}" type="presParOf" srcId="{83F2DA02-F115-43BC-B7E6-FFD467E1F044}" destId="{EC39059E-36F3-44E5-9935-65432A2379CE}" srcOrd="3" destOrd="0" presId="urn:microsoft.com/office/officeart/2008/layout/LinedList"/>
    <dgm:cxn modelId="{89F86D34-1612-440A-A60A-7F47DF7169FD}" type="presParOf" srcId="{EC39059E-36F3-44E5-9935-65432A2379CE}" destId="{9F235B27-0B1B-4BA5-B1B1-8E9DEA95AE8E}" srcOrd="0" destOrd="0" presId="urn:microsoft.com/office/officeart/2008/layout/LinedList"/>
    <dgm:cxn modelId="{30CDE2C9-4B57-4D8A-BAA8-EE802A82184B}" type="presParOf" srcId="{EC39059E-36F3-44E5-9935-65432A2379CE}" destId="{50EF1424-E77E-468E-A76F-6275C0CB3D63}" srcOrd="1" destOrd="0" presId="urn:microsoft.com/office/officeart/2008/layout/LinedList"/>
    <dgm:cxn modelId="{62E806A9-E789-44D9-8B16-04AFBC31D009}" type="presParOf" srcId="{83F2DA02-F115-43BC-B7E6-FFD467E1F044}" destId="{8419CD39-C5A3-42C0-8597-72CEE26EA893}" srcOrd="4" destOrd="0" presId="urn:microsoft.com/office/officeart/2008/layout/LinedList"/>
    <dgm:cxn modelId="{05D9495A-14F7-45BA-A761-305827679B3E}" type="presParOf" srcId="{83F2DA02-F115-43BC-B7E6-FFD467E1F044}" destId="{218EAA24-1F6E-4E6B-86B7-AB9C0F4337BA}" srcOrd="5" destOrd="0" presId="urn:microsoft.com/office/officeart/2008/layout/LinedList"/>
    <dgm:cxn modelId="{58D66562-1686-4AC2-9867-DCEB4051323D}" type="presParOf" srcId="{218EAA24-1F6E-4E6B-86B7-AB9C0F4337BA}" destId="{E1E486A8-7649-4048-BA17-44B59704BAF3}" srcOrd="0" destOrd="0" presId="urn:microsoft.com/office/officeart/2008/layout/LinedList"/>
    <dgm:cxn modelId="{0AA6ECAD-B016-4ADB-86A9-83D6A36557C8}" type="presParOf" srcId="{218EAA24-1F6E-4E6B-86B7-AB9C0F4337BA}" destId="{0C005F73-FEAC-4385-BB07-1B9ADFDD6AC1}" srcOrd="1" destOrd="0" presId="urn:microsoft.com/office/officeart/2008/layout/LinedList"/>
    <dgm:cxn modelId="{72AEA008-3896-468F-8032-80B0BA850B3E}" type="presParOf" srcId="{83F2DA02-F115-43BC-B7E6-FFD467E1F044}" destId="{4037FD05-A3C2-4856-837E-E7D85C2D0C01}" srcOrd="6" destOrd="0" presId="urn:microsoft.com/office/officeart/2008/layout/LinedList"/>
    <dgm:cxn modelId="{1181C712-18A4-4D35-8F81-6873DA9ED22D}" type="presParOf" srcId="{83F2DA02-F115-43BC-B7E6-FFD467E1F044}" destId="{635E2C74-A0B5-43BF-B796-498D798F1628}" srcOrd="7" destOrd="0" presId="urn:microsoft.com/office/officeart/2008/layout/LinedList"/>
    <dgm:cxn modelId="{B76D0055-0F66-4364-BC37-E656417AF049}" type="presParOf" srcId="{635E2C74-A0B5-43BF-B796-498D798F1628}" destId="{673DCBCD-A24A-4998-807C-0C133BCD3903}" srcOrd="0" destOrd="0" presId="urn:microsoft.com/office/officeart/2008/layout/LinedList"/>
    <dgm:cxn modelId="{D1637338-2823-46C3-AADD-E3AA585AC375}" type="presParOf" srcId="{635E2C74-A0B5-43BF-B796-498D798F1628}" destId="{2B7B79C1-7AAC-46B9-985C-182DF1936C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2F6414D-85BB-4712-9453-633091FA983F}" type="doc">
      <dgm:prSet loTypeId="urn:microsoft.com/office/officeart/2008/layout/LinedList" loCatId="list" qsTypeId="urn:microsoft.com/office/officeart/2005/8/quickstyle/simple2" qsCatId="simple" csTypeId="urn:microsoft.com/office/officeart/2005/8/colors/colorful4" csCatId="colorful"/>
      <dgm:spPr/>
      <dgm:t>
        <a:bodyPr/>
        <a:lstStyle/>
        <a:p>
          <a:endParaRPr lang="tr-TR"/>
        </a:p>
      </dgm:t>
    </dgm:pt>
    <dgm:pt modelId="{A54DF66B-9E5D-41F8-98D9-41E86F9CD130}">
      <dgm:prSet custT="1"/>
      <dgm:spPr/>
      <dgm:t>
        <a:bodyPr/>
        <a:lstStyle/>
        <a:p>
          <a:r>
            <a:rPr lang="tr-TR" sz="2000" dirty="0"/>
            <a:t>Kesin cevabı olan yorumsuz tanım sorularında kolaylaştırıcı ipuçlarına dikkat edilir. Soruların kesin cevabı olduğundan çeldiriciler az kullanılır. Eğer konuyu bilmiyorsak yanlış yapma ihtimalimiz yüksektir.</a:t>
          </a:r>
        </a:p>
      </dgm:t>
    </dgm:pt>
    <dgm:pt modelId="{21BD9569-DD0F-44D0-818C-8E9C88E745BD}" type="parTrans" cxnId="{A305C6A7-C269-4B62-921B-8CB00ABFF048}">
      <dgm:prSet/>
      <dgm:spPr/>
      <dgm:t>
        <a:bodyPr/>
        <a:lstStyle/>
        <a:p>
          <a:endParaRPr lang="tr-TR" sz="2000"/>
        </a:p>
      </dgm:t>
    </dgm:pt>
    <dgm:pt modelId="{2128BB4D-1282-449E-A290-1634ACD2871F}" type="sibTrans" cxnId="{A305C6A7-C269-4B62-921B-8CB00ABFF048}">
      <dgm:prSet/>
      <dgm:spPr/>
      <dgm:t>
        <a:bodyPr/>
        <a:lstStyle/>
        <a:p>
          <a:endParaRPr lang="tr-TR" sz="2000"/>
        </a:p>
      </dgm:t>
    </dgm:pt>
    <dgm:pt modelId="{51CD8938-31E5-4C56-BEC3-D370DEF1B800}">
      <dgm:prSet custT="1"/>
      <dgm:spPr/>
      <dgm:t>
        <a:bodyPr/>
        <a:lstStyle/>
        <a:p>
          <a:r>
            <a:rPr lang="tr-TR" sz="2000" dirty="0"/>
            <a:t>Doğru cevabın derecelendirilmiş (anlamca en yakın, en belirgin vb.) şekilde olan soru tiplerinde en yakın şıkkın işaretlenmesi istenir. Çeldiriciler çok güçlüdür. Bu soru tipinde soru kökü çok önemlidir. Sorunun sizden ne istediğine emin olun.</a:t>
          </a:r>
        </a:p>
      </dgm:t>
    </dgm:pt>
    <dgm:pt modelId="{26BE8E83-3189-4A51-B034-FB733EB06394}" type="parTrans" cxnId="{EA733A7A-FF6D-4260-8BEA-14A949E51057}">
      <dgm:prSet/>
      <dgm:spPr/>
      <dgm:t>
        <a:bodyPr/>
        <a:lstStyle/>
        <a:p>
          <a:endParaRPr lang="tr-TR" sz="2000"/>
        </a:p>
      </dgm:t>
    </dgm:pt>
    <dgm:pt modelId="{A8C7627E-B7DA-43DA-8C81-2D1930C78AA6}" type="sibTrans" cxnId="{EA733A7A-FF6D-4260-8BEA-14A949E51057}">
      <dgm:prSet/>
      <dgm:spPr/>
      <dgm:t>
        <a:bodyPr/>
        <a:lstStyle/>
        <a:p>
          <a:endParaRPr lang="tr-TR" sz="2000"/>
        </a:p>
      </dgm:t>
    </dgm:pt>
    <dgm:pt modelId="{43D50190-2B54-44A9-87B2-08C12AA57317}">
      <dgm:prSet custT="1"/>
      <dgm:spPr/>
      <dgm:t>
        <a:bodyPr/>
        <a:lstStyle/>
        <a:p>
          <a:r>
            <a:rPr lang="tr-TR" sz="2000" dirty="0"/>
            <a:t>Yalnız I,II,III soruları birden fazla cevabı olabilen sorulardır. Metin dışındaki bilgiler ve yorumlar cevaba katılmamalıdır. Bazen şıklardan gidilerek cevaba ulaşılabilir.</a:t>
          </a:r>
        </a:p>
      </dgm:t>
    </dgm:pt>
    <dgm:pt modelId="{E02494AC-AED1-4398-A4EE-944B120A2F70}" type="parTrans" cxnId="{04F065BD-6308-4214-A4CD-A3F8F37EDFB2}">
      <dgm:prSet/>
      <dgm:spPr/>
      <dgm:t>
        <a:bodyPr/>
        <a:lstStyle/>
        <a:p>
          <a:endParaRPr lang="tr-TR" sz="2000"/>
        </a:p>
      </dgm:t>
    </dgm:pt>
    <dgm:pt modelId="{74A8E042-5304-4A61-992A-AF6990490C6A}" type="sibTrans" cxnId="{04F065BD-6308-4214-A4CD-A3F8F37EDFB2}">
      <dgm:prSet/>
      <dgm:spPr/>
      <dgm:t>
        <a:bodyPr/>
        <a:lstStyle/>
        <a:p>
          <a:endParaRPr lang="tr-TR" sz="2000"/>
        </a:p>
      </dgm:t>
    </dgm:pt>
    <dgm:pt modelId="{7D9102DD-3EDA-4DB9-878D-C346819A37E6}">
      <dgm:prSet custT="1"/>
      <dgm:spPr/>
      <dgm:t>
        <a:bodyPr/>
        <a:lstStyle/>
        <a:p>
          <a:r>
            <a:rPr lang="tr-TR" sz="2000" dirty="0"/>
            <a:t>Kök ifadesi olumsuz biten sorularda altı çizili, koyu puntolu ifadelere dikkat edilir. Bazen doğru cevap net görünmeyebilir. Yanlış şıkları bulmak çözüm için daha farklı bir yöntem de olabilir.</a:t>
          </a:r>
        </a:p>
      </dgm:t>
    </dgm:pt>
    <dgm:pt modelId="{1CE35FF5-5C26-405F-8A04-F317A5725F63}" type="parTrans" cxnId="{CF30BE8F-4F6A-4620-960D-9F6C8F273C07}">
      <dgm:prSet/>
      <dgm:spPr/>
      <dgm:t>
        <a:bodyPr/>
        <a:lstStyle/>
        <a:p>
          <a:endParaRPr lang="tr-TR" sz="2000"/>
        </a:p>
      </dgm:t>
    </dgm:pt>
    <dgm:pt modelId="{8DE93D77-6733-401B-93FD-397BEA59705F}" type="sibTrans" cxnId="{CF30BE8F-4F6A-4620-960D-9F6C8F273C07}">
      <dgm:prSet/>
      <dgm:spPr/>
      <dgm:t>
        <a:bodyPr/>
        <a:lstStyle/>
        <a:p>
          <a:endParaRPr lang="tr-TR" sz="2000"/>
        </a:p>
      </dgm:t>
    </dgm:pt>
    <dgm:pt modelId="{102FFE89-945E-42E1-80C3-487610F12625}">
      <dgm:prSet custT="1"/>
      <dgm:spPr/>
      <dgm:t>
        <a:bodyPr/>
        <a:lstStyle/>
        <a:p>
          <a:r>
            <a:rPr lang="tr-TR" sz="2000" dirty="0"/>
            <a:t>Ortak madde köklü soru tiplerinde metin uzun olduğu için daha fazla ipucu içerir. Metinin bütününe hakim olmak gerekir.</a:t>
          </a:r>
        </a:p>
      </dgm:t>
    </dgm:pt>
    <dgm:pt modelId="{90A08DEC-D802-406F-8B31-9A7F10171E36}" type="parTrans" cxnId="{6C7CDD24-29E3-4C14-A3C5-CA85F97CC583}">
      <dgm:prSet/>
      <dgm:spPr/>
      <dgm:t>
        <a:bodyPr/>
        <a:lstStyle/>
        <a:p>
          <a:endParaRPr lang="tr-TR" sz="2000"/>
        </a:p>
      </dgm:t>
    </dgm:pt>
    <dgm:pt modelId="{0E232425-627D-4CD5-805B-149131E7E5DE}" type="sibTrans" cxnId="{6C7CDD24-29E3-4C14-A3C5-CA85F97CC583}">
      <dgm:prSet/>
      <dgm:spPr/>
      <dgm:t>
        <a:bodyPr/>
        <a:lstStyle/>
        <a:p>
          <a:endParaRPr lang="tr-TR" sz="2000"/>
        </a:p>
      </dgm:t>
    </dgm:pt>
    <dgm:pt modelId="{02A6F9DA-0277-4DF3-A081-D49C1B0372CA}">
      <dgm:prSet custT="1"/>
      <dgm:spPr/>
      <dgm:t>
        <a:bodyPr/>
        <a:lstStyle/>
        <a:p>
          <a:r>
            <a:rPr lang="tr-TR" sz="2000" dirty="0"/>
            <a:t>Mantık ve muhakeme sorularında tablo çizmek ve görselleştirmek sorunun çözümünde yardımcı olabilir.</a:t>
          </a:r>
        </a:p>
      </dgm:t>
    </dgm:pt>
    <dgm:pt modelId="{60B5FF0D-F885-45DE-9E70-90621C53471D}" type="parTrans" cxnId="{928EAB41-412D-40BA-BE4D-41A9C1CFB9E9}">
      <dgm:prSet/>
      <dgm:spPr/>
      <dgm:t>
        <a:bodyPr/>
        <a:lstStyle/>
        <a:p>
          <a:endParaRPr lang="tr-TR" sz="2000"/>
        </a:p>
      </dgm:t>
    </dgm:pt>
    <dgm:pt modelId="{8FC422A7-2710-4F1B-93B0-7454C5655635}" type="sibTrans" cxnId="{928EAB41-412D-40BA-BE4D-41A9C1CFB9E9}">
      <dgm:prSet/>
      <dgm:spPr/>
      <dgm:t>
        <a:bodyPr/>
        <a:lstStyle/>
        <a:p>
          <a:endParaRPr lang="tr-TR" sz="2000"/>
        </a:p>
      </dgm:t>
    </dgm:pt>
    <dgm:pt modelId="{A7B4AEC4-0FAA-4118-A771-8808A3F61629}" type="pres">
      <dgm:prSet presAssocID="{C2F6414D-85BB-4712-9453-633091FA983F}" presName="vert0" presStyleCnt="0">
        <dgm:presLayoutVars>
          <dgm:dir/>
          <dgm:animOne val="branch"/>
          <dgm:animLvl val="lvl"/>
        </dgm:presLayoutVars>
      </dgm:prSet>
      <dgm:spPr/>
    </dgm:pt>
    <dgm:pt modelId="{4EA54651-4BC2-41AC-9C1F-76D651632EC9}" type="pres">
      <dgm:prSet presAssocID="{A54DF66B-9E5D-41F8-98D9-41E86F9CD130}" presName="thickLine" presStyleLbl="alignNode1" presStyleIdx="0" presStyleCnt="6"/>
      <dgm:spPr/>
    </dgm:pt>
    <dgm:pt modelId="{5F7FA24A-CEB2-44B8-B12C-6D5763A3E5CA}" type="pres">
      <dgm:prSet presAssocID="{A54DF66B-9E5D-41F8-98D9-41E86F9CD130}" presName="horz1" presStyleCnt="0"/>
      <dgm:spPr/>
    </dgm:pt>
    <dgm:pt modelId="{FC208471-AA9E-4F76-A1D6-F54EABCA7379}" type="pres">
      <dgm:prSet presAssocID="{A54DF66B-9E5D-41F8-98D9-41E86F9CD130}" presName="tx1" presStyleLbl="revTx" presStyleIdx="0" presStyleCnt="6"/>
      <dgm:spPr/>
    </dgm:pt>
    <dgm:pt modelId="{C5613F18-A0D5-4AC8-92D1-39AAAADA3C5D}" type="pres">
      <dgm:prSet presAssocID="{A54DF66B-9E5D-41F8-98D9-41E86F9CD130}" presName="vert1" presStyleCnt="0"/>
      <dgm:spPr/>
    </dgm:pt>
    <dgm:pt modelId="{78C92890-EF39-487F-80FD-25273ADE91C4}" type="pres">
      <dgm:prSet presAssocID="{51CD8938-31E5-4C56-BEC3-D370DEF1B800}" presName="thickLine" presStyleLbl="alignNode1" presStyleIdx="1" presStyleCnt="6"/>
      <dgm:spPr/>
    </dgm:pt>
    <dgm:pt modelId="{A0B6733B-B15C-420A-8EAE-EB272730F8D6}" type="pres">
      <dgm:prSet presAssocID="{51CD8938-31E5-4C56-BEC3-D370DEF1B800}" presName="horz1" presStyleCnt="0"/>
      <dgm:spPr/>
    </dgm:pt>
    <dgm:pt modelId="{68098EAD-12D8-499C-86D2-8D04813650F5}" type="pres">
      <dgm:prSet presAssocID="{51CD8938-31E5-4C56-BEC3-D370DEF1B800}" presName="tx1" presStyleLbl="revTx" presStyleIdx="1" presStyleCnt="6"/>
      <dgm:spPr/>
    </dgm:pt>
    <dgm:pt modelId="{6162961A-2DB9-47A5-9472-6DA536B7AAF9}" type="pres">
      <dgm:prSet presAssocID="{51CD8938-31E5-4C56-BEC3-D370DEF1B800}" presName="vert1" presStyleCnt="0"/>
      <dgm:spPr/>
    </dgm:pt>
    <dgm:pt modelId="{D5FF1C7D-1CBB-4D3F-9B62-BD723BA8A970}" type="pres">
      <dgm:prSet presAssocID="{43D50190-2B54-44A9-87B2-08C12AA57317}" presName="thickLine" presStyleLbl="alignNode1" presStyleIdx="2" presStyleCnt="6"/>
      <dgm:spPr/>
    </dgm:pt>
    <dgm:pt modelId="{04714C4B-B654-47FE-B286-88D818CF6A90}" type="pres">
      <dgm:prSet presAssocID="{43D50190-2B54-44A9-87B2-08C12AA57317}" presName="horz1" presStyleCnt="0"/>
      <dgm:spPr/>
    </dgm:pt>
    <dgm:pt modelId="{830563E8-1EC8-4B55-AB96-8717BF159C7A}" type="pres">
      <dgm:prSet presAssocID="{43D50190-2B54-44A9-87B2-08C12AA57317}" presName="tx1" presStyleLbl="revTx" presStyleIdx="2" presStyleCnt="6"/>
      <dgm:spPr/>
    </dgm:pt>
    <dgm:pt modelId="{117D8CF7-1836-4693-9D3C-5B226574B29A}" type="pres">
      <dgm:prSet presAssocID="{43D50190-2B54-44A9-87B2-08C12AA57317}" presName="vert1" presStyleCnt="0"/>
      <dgm:spPr/>
    </dgm:pt>
    <dgm:pt modelId="{DA82D1E3-629F-4403-9F96-B3EB68C7A6D7}" type="pres">
      <dgm:prSet presAssocID="{7D9102DD-3EDA-4DB9-878D-C346819A37E6}" presName="thickLine" presStyleLbl="alignNode1" presStyleIdx="3" presStyleCnt="6"/>
      <dgm:spPr/>
    </dgm:pt>
    <dgm:pt modelId="{066C4C7E-3C1E-4CDD-B919-752858EC832C}" type="pres">
      <dgm:prSet presAssocID="{7D9102DD-3EDA-4DB9-878D-C346819A37E6}" presName="horz1" presStyleCnt="0"/>
      <dgm:spPr/>
    </dgm:pt>
    <dgm:pt modelId="{7991A40E-8B73-4C37-8B8F-399AB02AD6F8}" type="pres">
      <dgm:prSet presAssocID="{7D9102DD-3EDA-4DB9-878D-C346819A37E6}" presName="tx1" presStyleLbl="revTx" presStyleIdx="3" presStyleCnt="6"/>
      <dgm:spPr/>
    </dgm:pt>
    <dgm:pt modelId="{F77E977D-16E6-4513-8113-4098B48E6F6D}" type="pres">
      <dgm:prSet presAssocID="{7D9102DD-3EDA-4DB9-878D-C346819A37E6}" presName="vert1" presStyleCnt="0"/>
      <dgm:spPr/>
    </dgm:pt>
    <dgm:pt modelId="{DB4C90BD-7E90-4BD1-ACE3-4AD7169B9D27}" type="pres">
      <dgm:prSet presAssocID="{102FFE89-945E-42E1-80C3-487610F12625}" presName="thickLine" presStyleLbl="alignNode1" presStyleIdx="4" presStyleCnt="6"/>
      <dgm:spPr/>
    </dgm:pt>
    <dgm:pt modelId="{A092B212-E921-48B7-8850-6A4D48D2D44A}" type="pres">
      <dgm:prSet presAssocID="{102FFE89-945E-42E1-80C3-487610F12625}" presName="horz1" presStyleCnt="0"/>
      <dgm:spPr/>
    </dgm:pt>
    <dgm:pt modelId="{748E8E97-3C32-4B52-8D48-FC2D15D695E0}" type="pres">
      <dgm:prSet presAssocID="{102FFE89-945E-42E1-80C3-487610F12625}" presName="tx1" presStyleLbl="revTx" presStyleIdx="4" presStyleCnt="6"/>
      <dgm:spPr/>
    </dgm:pt>
    <dgm:pt modelId="{FC7DB854-84ED-4BB2-BE88-061ADBC70DF1}" type="pres">
      <dgm:prSet presAssocID="{102FFE89-945E-42E1-80C3-487610F12625}" presName="vert1" presStyleCnt="0"/>
      <dgm:spPr/>
    </dgm:pt>
    <dgm:pt modelId="{8AC9E90E-8610-4B41-A70C-EB3CB4E96BB1}" type="pres">
      <dgm:prSet presAssocID="{02A6F9DA-0277-4DF3-A081-D49C1B0372CA}" presName="thickLine" presStyleLbl="alignNode1" presStyleIdx="5" presStyleCnt="6"/>
      <dgm:spPr/>
    </dgm:pt>
    <dgm:pt modelId="{5DE0F29D-ECE1-4A2B-8871-62AF13ABBBFC}" type="pres">
      <dgm:prSet presAssocID="{02A6F9DA-0277-4DF3-A081-D49C1B0372CA}" presName="horz1" presStyleCnt="0"/>
      <dgm:spPr/>
    </dgm:pt>
    <dgm:pt modelId="{CA59DF43-8BA7-4436-A9C0-7CC532408D14}" type="pres">
      <dgm:prSet presAssocID="{02A6F9DA-0277-4DF3-A081-D49C1B0372CA}" presName="tx1" presStyleLbl="revTx" presStyleIdx="5" presStyleCnt="6"/>
      <dgm:spPr/>
    </dgm:pt>
    <dgm:pt modelId="{A6FB5F76-A5ED-4D07-A657-A686987C9AEC}" type="pres">
      <dgm:prSet presAssocID="{02A6F9DA-0277-4DF3-A081-D49C1B0372CA}" presName="vert1" presStyleCnt="0"/>
      <dgm:spPr/>
    </dgm:pt>
  </dgm:ptLst>
  <dgm:cxnLst>
    <dgm:cxn modelId="{43316F12-7AA4-4516-8765-6998BE399831}" type="presOf" srcId="{C2F6414D-85BB-4712-9453-633091FA983F}" destId="{A7B4AEC4-0FAA-4118-A771-8808A3F61629}" srcOrd="0" destOrd="0" presId="urn:microsoft.com/office/officeart/2008/layout/LinedList"/>
    <dgm:cxn modelId="{2513F323-6B09-4A8E-9ECC-27948237CCD7}" type="presOf" srcId="{7D9102DD-3EDA-4DB9-878D-C346819A37E6}" destId="{7991A40E-8B73-4C37-8B8F-399AB02AD6F8}" srcOrd="0" destOrd="0" presId="urn:microsoft.com/office/officeart/2008/layout/LinedList"/>
    <dgm:cxn modelId="{6C7CDD24-29E3-4C14-A3C5-CA85F97CC583}" srcId="{C2F6414D-85BB-4712-9453-633091FA983F}" destId="{102FFE89-945E-42E1-80C3-487610F12625}" srcOrd="4" destOrd="0" parTransId="{90A08DEC-D802-406F-8B31-9A7F10171E36}" sibTransId="{0E232425-627D-4CD5-805B-149131E7E5DE}"/>
    <dgm:cxn modelId="{928EAB41-412D-40BA-BE4D-41A9C1CFB9E9}" srcId="{C2F6414D-85BB-4712-9453-633091FA983F}" destId="{02A6F9DA-0277-4DF3-A081-D49C1B0372CA}" srcOrd="5" destOrd="0" parTransId="{60B5FF0D-F885-45DE-9E70-90621C53471D}" sibTransId="{8FC422A7-2710-4F1B-93B0-7454C5655635}"/>
    <dgm:cxn modelId="{EA733A7A-FF6D-4260-8BEA-14A949E51057}" srcId="{C2F6414D-85BB-4712-9453-633091FA983F}" destId="{51CD8938-31E5-4C56-BEC3-D370DEF1B800}" srcOrd="1" destOrd="0" parTransId="{26BE8E83-3189-4A51-B034-FB733EB06394}" sibTransId="{A8C7627E-B7DA-43DA-8C81-2D1930C78AA6}"/>
    <dgm:cxn modelId="{CF30BE8F-4F6A-4620-960D-9F6C8F273C07}" srcId="{C2F6414D-85BB-4712-9453-633091FA983F}" destId="{7D9102DD-3EDA-4DB9-878D-C346819A37E6}" srcOrd="3" destOrd="0" parTransId="{1CE35FF5-5C26-405F-8A04-F317A5725F63}" sibTransId="{8DE93D77-6733-401B-93FD-397BEA59705F}"/>
    <dgm:cxn modelId="{29D35092-4E72-4B47-B575-4618B24AF38D}" type="presOf" srcId="{02A6F9DA-0277-4DF3-A081-D49C1B0372CA}" destId="{CA59DF43-8BA7-4436-A9C0-7CC532408D14}" srcOrd="0" destOrd="0" presId="urn:microsoft.com/office/officeart/2008/layout/LinedList"/>
    <dgm:cxn modelId="{A305C6A7-C269-4B62-921B-8CB00ABFF048}" srcId="{C2F6414D-85BB-4712-9453-633091FA983F}" destId="{A54DF66B-9E5D-41F8-98D9-41E86F9CD130}" srcOrd="0" destOrd="0" parTransId="{21BD9569-DD0F-44D0-818C-8E9C88E745BD}" sibTransId="{2128BB4D-1282-449E-A290-1634ACD2871F}"/>
    <dgm:cxn modelId="{10C6F3A7-6BA3-4205-AA60-E89A4E478B3C}" type="presOf" srcId="{43D50190-2B54-44A9-87B2-08C12AA57317}" destId="{830563E8-1EC8-4B55-AB96-8717BF159C7A}" srcOrd="0" destOrd="0" presId="urn:microsoft.com/office/officeart/2008/layout/LinedList"/>
    <dgm:cxn modelId="{02E9ADA9-6700-49ED-99E3-0162F307052B}" type="presOf" srcId="{102FFE89-945E-42E1-80C3-487610F12625}" destId="{748E8E97-3C32-4B52-8D48-FC2D15D695E0}" srcOrd="0" destOrd="0" presId="urn:microsoft.com/office/officeart/2008/layout/LinedList"/>
    <dgm:cxn modelId="{04F065BD-6308-4214-A4CD-A3F8F37EDFB2}" srcId="{C2F6414D-85BB-4712-9453-633091FA983F}" destId="{43D50190-2B54-44A9-87B2-08C12AA57317}" srcOrd="2" destOrd="0" parTransId="{E02494AC-AED1-4398-A4EE-944B120A2F70}" sibTransId="{74A8E042-5304-4A61-992A-AF6990490C6A}"/>
    <dgm:cxn modelId="{AD797EE0-8AC0-4269-AAF9-A2C0A60B3D51}" type="presOf" srcId="{A54DF66B-9E5D-41F8-98D9-41E86F9CD130}" destId="{FC208471-AA9E-4F76-A1D6-F54EABCA7379}" srcOrd="0" destOrd="0" presId="urn:microsoft.com/office/officeart/2008/layout/LinedList"/>
    <dgm:cxn modelId="{B67AA3EB-E30F-4785-A606-672272CA5D45}" type="presOf" srcId="{51CD8938-31E5-4C56-BEC3-D370DEF1B800}" destId="{68098EAD-12D8-499C-86D2-8D04813650F5}" srcOrd="0" destOrd="0" presId="urn:microsoft.com/office/officeart/2008/layout/LinedList"/>
    <dgm:cxn modelId="{BE1ACD40-1F09-4EDD-B253-1CD00B9A4012}" type="presParOf" srcId="{A7B4AEC4-0FAA-4118-A771-8808A3F61629}" destId="{4EA54651-4BC2-41AC-9C1F-76D651632EC9}" srcOrd="0" destOrd="0" presId="urn:microsoft.com/office/officeart/2008/layout/LinedList"/>
    <dgm:cxn modelId="{AC911DFE-DDE6-42BC-9DF0-F9A244561BBA}" type="presParOf" srcId="{A7B4AEC4-0FAA-4118-A771-8808A3F61629}" destId="{5F7FA24A-CEB2-44B8-B12C-6D5763A3E5CA}" srcOrd="1" destOrd="0" presId="urn:microsoft.com/office/officeart/2008/layout/LinedList"/>
    <dgm:cxn modelId="{2E0F2592-142F-47EB-B66E-2DB900C0F4D2}" type="presParOf" srcId="{5F7FA24A-CEB2-44B8-B12C-6D5763A3E5CA}" destId="{FC208471-AA9E-4F76-A1D6-F54EABCA7379}" srcOrd="0" destOrd="0" presId="urn:microsoft.com/office/officeart/2008/layout/LinedList"/>
    <dgm:cxn modelId="{E2DB019F-2195-4B4D-A267-19B783CDDDFB}" type="presParOf" srcId="{5F7FA24A-CEB2-44B8-B12C-6D5763A3E5CA}" destId="{C5613F18-A0D5-4AC8-92D1-39AAAADA3C5D}" srcOrd="1" destOrd="0" presId="urn:microsoft.com/office/officeart/2008/layout/LinedList"/>
    <dgm:cxn modelId="{2720A968-F451-4CE0-A4FA-1CF238A8E8E6}" type="presParOf" srcId="{A7B4AEC4-0FAA-4118-A771-8808A3F61629}" destId="{78C92890-EF39-487F-80FD-25273ADE91C4}" srcOrd="2" destOrd="0" presId="urn:microsoft.com/office/officeart/2008/layout/LinedList"/>
    <dgm:cxn modelId="{8AD7711E-8F5B-4940-BE74-10B16B346CAA}" type="presParOf" srcId="{A7B4AEC4-0FAA-4118-A771-8808A3F61629}" destId="{A0B6733B-B15C-420A-8EAE-EB272730F8D6}" srcOrd="3" destOrd="0" presId="urn:microsoft.com/office/officeart/2008/layout/LinedList"/>
    <dgm:cxn modelId="{52B5644B-4E98-4D90-8E23-83543E3B8958}" type="presParOf" srcId="{A0B6733B-B15C-420A-8EAE-EB272730F8D6}" destId="{68098EAD-12D8-499C-86D2-8D04813650F5}" srcOrd="0" destOrd="0" presId="urn:microsoft.com/office/officeart/2008/layout/LinedList"/>
    <dgm:cxn modelId="{F62FA61E-5145-4B8C-8C00-2E271C94847B}" type="presParOf" srcId="{A0B6733B-B15C-420A-8EAE-EB272730F8D6}" destId="{6162961A-2DB9-47A5-9472-6DA536B7AAF9}" srcOrd="1" destOrd="0" presId="urn:microsoft.com/office/officeart/2008/layout/LinedList"/>
    <dgm:cxn modelId="{3CB6F930-E405-433A-A3EC-3044004176D3}" type="presParOf" srcId="{A7B4AEC4-0FAA-4118-A771-8808A3F61629}" destId="{D5FF1C7D-1CBB-4D3F-9B62-BD723BA8A970}" srcOrd="4" destOrd="0" presId="urn:microsoft.com/office/officeart/2008/layout/LinedList"/>
    <dgm:cxn modelId="{3F3ACFDC-7700-4CA0-9DB6-48C384972260}" type="presParOf" srcId="{A7B4AEC4-0FAA-4118-A771-8808A3F61629}" destId="{04714C4B-B654-47FE-B286-88D818CF6A90}" srcOrd="5" destOrd="0" presId="urn:microsoft.com/office/officeart/2008/layout/LinedList"/>
    <dgm:cxn modelId="{CC03D374-6180-43F6-B2DD-F2959522B58D}" type="presParOf" srcId="{04714C4B-B654-47FE-B286-88D818CF6A90}" destId="{830563E8-1EC8-4B55-AB96-8717BF159C7A}" srcOrd="0" destOrd="0" presId="urn:microsoft.com/office/officeart/2008/layout/LinedList"/>
    <dgm:cxn modelId="{E01AD8A2-C123-4467-848C-7655E08D94A4}" type="presParOf" srcId="{04714C4B-B654-47FE-B286-88D818CF6A90}" destId="{117D8CF7-1836-4693-9D3C-5B226574B29A}" srcOrd="1" destOrd="0" presId="urn:microsoft.com/office/officeart/2008/layout/LinedList"/>
    <dgm:cxn modelId="{404AD2D0-D8DC-42A9-8EA6-8AFDB51F7A01}" type="presParOf" srcId="{A7B4AEC4-0FAA-4118-A771-8808A3F61629}" destId="{DA82D1E3-629F-4403-9F96-B3EB68C7A6D7}" srcOrd="6" destOrd="0" presId="urn:microsoft.com/office/officeart/2008/layout/LinedList"/>
    <dgm:cxn modelId="{ADE326A2-290F-4AF2-A3EE-68D3E27E2D2A}" type="presParOf" srcId="{A7B4AEC4-0FAA-4118-A771-8808A3F61629}" destId="{066C4C7E-3C1E-4CDD-B919-752858EC832C}" srcOrd="7" destOrd="0" presId="urn:microsoft.com/office/officeart/2008/layout/LinedList"/>
    <dgm:cxn modelId="{872EF7B7-1333-4007-A790-6F069592BA44}" type="presParOf" srcId="{066C4C7E-3C1E-4CDD-B919-752858EC832C}" destId="{7991A40E-8B73-4C37-8B8F-399AB02AD6F8}" srcOrd="0" destOrd="0" presId="urn:microsoft.com/office/officeart/2008/layout/LinedList"/>
    <dgm:cxn modelId="{E7DCF66E-A097-4279-9F73-58B3E3B51470}" type="presParOf" srcId="{066C4C7E-3C1E-4CDD-B919-752858EC832C}" destId="{F77E977D-16E6-4513-8113-4098B48E6F6D}" srcOrd="1" destOrd="0" presId="urn:microsoft.com/office/officeart/2008/layout/LinedList"/>
    <dgm:cxn modelId="{DB142F99-D1C7-4B0C-858C-46655C412532}" type="presParOf" srcId="{A7B4AEC4-0FAA-4118-A771-8808A3F61629}" destId="{DB4C90BD-7E90-4BD1-ACE3-4AD7169B9D27}" srcOrd="8" destOrd="0" presId="urn:microsoft.com/office/officeart/2008/layout/LinedList"/>
    <dgm:cxn modelId="{0BB3B261-26A5-40A7-88E0-005DE1A63360}" type="presParOf" srcId="{A7B4AEC4-0FAA-4118-A771-8808A3F61629}" destId="{A092B212-E921-48B7-8850-6A4D48D2D44A}" srcOrd="9" destOrd="0" presId="urn:microsoft.com/office/officeart/2008/layout/LinedList"/>
    <dgm:cxn modelId="{301A50DF-5A6B-40C8-A471-11FE111F32F8}" type="presParOf" srcId="{A092B212-E921-48B7-8850-6A4D48D2D44A}" destId="{748E8E97-3C32-4B52-8D48-FC2D15D695E0}" srcOrd="0" destOrd="0" presId="urn:microsoft.com/office/officeart/2008/layout/LinedList"/>
    <dgm:cxn modelId="{D8F1EEA6-425A-4FE5-8F4C-31BCF8409F9F}" type="presParOf" srcId="{A092B212-E921-48B7-8850-6A4D48D2D44A}" destId="{FC7DB854-84ED-4BB2-BE88-061ADBC70DF1}" srcOrd="1" destOrd="0" presId="urn:microsoft.com/office/officeart/2008/layout/LinedList"/>
    <dgm:cxn modelId="{9A65E0DA-6D65-4317-9845-E4230CC3F065}" type="presParOf" srcId="{A7B4AEC4-0FAA-4118-A771-8808A3F61629}" destId="{8AC9E90E-8610-4B41-A70C-EB3CB4E96BB1}" srcOrd="10" destOrd="0" presId="urn:microsoft.com/office/officeart/2008/layout/LinedList"/>
    <dgm:cxn modelId="{53C1E0F3-6E99-41E4-9ECD-BB7012E940B5}" type="presParOf" srcId="{A7B4AEC4-0FAA-4118-A771-8808A3F61629}" destId="{5DE0F29D-ECE1-4A2B-8871-62AF13ABBBFC}" srcOrd="11" destOrd="0" presId="urn:microsoft.com/office/officeart/2008/layout/LinedList"/>
    <dgm:cxn modelId="{B65C3051-0466-4D32-A8D6-AE6AF14BCA52}" type="presParOf" srcId="{5DE0F29D-ECE1-4A2B-8871-62AF13ABBBFC}" destId="{CA59DF43-8BA7-4436-A9C0-7CC532408D14}" srcOrd="0" destOrd="0" presId="urn:microsoft.com/office/officeart/2008/layout/LinedList"/>
    <dgm:cxn modelId="{2CB94A70-C830-4748-8529-F5E88A87B233}" type="presParOf" srcId="{5DE0F29D-ECE1-4A2B-8871-62AF13ABBBFC}" destId="{A6FB5F76-A5ED-4D07-A657-A686987C9A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862A08-2C31-4682-BF05-AFCDB233EFD1}" type="doc">
      <dgm:prSet loTypeId="urn:microsoft.com/office/officeart/2005/8/layout/vList2" loCatId="list" qsTypeId="urn:microsoft.com/office/officeart/2005/8/quickstyle/3d1" qsCatId="3D" csTypeId="urn:microsoft.com/office/officeart/2005/8/colors/colorful2" csCatId="colorful"/>
      <dgm:spPr/>
      <dgm:t>
        <a:bodyPr/>
        <a:lstStyle/>
        <a:p>
          <a:endParaRPr lang="tr-TR"/>
        </a:p>
      </dgm:t>
    </dgm:pt>
    <dgm:pt modelId="{D353125C-FF05-4853-8F68-3164B45CADFF}">
      <dgm:prSet/>
      <dgm:spPr/>
      <dgm:t>
        <a:bodyPr/>
        <a:lstStyle/>
        <a:p>
          <a:r>
            <a:rPr lang="tr-TR" dirty="0"/>
            <a:t>Ders çalışmak bir süreç ise motivasyon bizim yakıtımızdır. Bize güç verecek olan içsel ve dışsal olumlamalardır.</a:t>
          </a:r>
        </a:p>
      </dgm:t>
    </dgm:pt>
    <dgm:pt modelId="{2DBB495A-5301-4550-87F8-D370E6B4242C}" type="parTrans" cxnId="{1CBB503D-9625-4BE5-BC53-A3E14B34D4DF}">
      <dgm:prSet/>
      <dgm:spPr/>
      <dgm:t>
        <a:bodyPr/>
        <a:lstStyle/>
        <a:p>
          <a:endParaRPr lang="tr-TR"/>
        </a:p>
      </dgm:t>
    </dgm:pt>
    <dgm:pt modelId="{00A657FC-F804-4E65-AC99-34290BE2121A}" type="sibTrans" cxnId="{1CBB503D-9625-4BE5-BC53-A3E14B34D4DF}">
      <dgm:prSet/>
      <dgm:spPr/>
      <dgm:t>
        <a:bodyPr/>
        <a:lstStyle/>
        <a:p>
          <a:endParaRPr lang="tr-TR"/>
        </a:p>
      </dgm:t>
    </dgm:pt>
    <dgm:pt modelId="{954608A0-ECB3-41E1-8E2C-D461DF8A06A0}">
      <dgm:prSet/>
      <dgm:spPr/>
      <dgm:t>
        <a:bodyPr/>
        <a:lstStyle/>
        <a:p>
          <a:r>
            <a:rPr lang="tr-TR" b="1" dirty="0">
              <a:solidFill>
                <a:schemeClr val="tx1">
                  <a:lumMod val="95000"/>
                  <a:lumOff val="5000"/>
                </a:schemeClr>
              </a:solidFill>
            </a:rPr>
            <a:t>Her şeyden önce kendimize inanalım. (İçsel motivasyon)</a:t>
          </a:r>
        </a:p>
      </dgm:t>
    </dgm:pt>
    <dgm:pt modelId="{E03293C9-2566-4425-8E57-591AFD071497}" type="parTrans" cxnId="{02C9E83A-CB17-4BC2-B259-AF31F2A5D569}">
      <dgm:prSet/>
      <dgm:spPr/>
      <dgm:t>
        <a:bodyPr/>
        <a:lstStyle/>
        <a:p>
          <a:endParaRPr lang="tr-TR"/>
        </a:p>
      </dgm:t>
    </dgm:pt>
    <dgm:pt modelId="{CD6BEA38-0EDA-4420-AE2C-6A7B66AEBD4D}" type="sibTrans" cxnId="{02C9E83A-CB17-4BC2-B259-AF31F2A5D569}">
      <dgm:prSet/>
      <dgm:spPr/>
      <dgm:t>
        <a:bodyPr/>
        <a:lstStyle/>
        <a:p>
          <a:endParaRPr lang="tr-TR"/>
        </a:p>
      </dgm:t>
    </dgm:pt>
    <dgm:pt modelId="{B52FC104-AD6B-4194-8B64-368C6F5402A4}">
      <dgm:prSet/>
      <dgm:spPr/>
      <dgm:t>
        <a:bodyPr/>
        <a:lstStyle/>
        <a:p>
          <a:r>
            <a:rPr lang="tr-TR" b="1" dirty="0">
              <a:solidFill>
                <a:schemeClr val="tx1">
                  <a:lumMod val="95000"/>
                  <a:lumOff val="5000"/>
                </a:schemeClr>
              </a:solidFill>
            </a:rPr>
            <a:t>Olumlu düşünelim ve kendinizi nereden görmek istediğinizi hayalini kuralım.</a:t>
          </a:r>
        </a:p>
      </dgm:t>
    </dgm:pt>
    <dgm:pt modelId="{6B07543E-B947-4808-BF5A-AA337DC5C574}" type="parTrans" cxnId="{B62D0525-4448-4006-A671-B5F81F02AC50}">
      <dgm:prSet/>
      <dgm:spPr/>
      <dgm:t>
        <a:bodyPr/>
        <a:lstStyle/>
        <a:p>
          <a:endParaRPr lang="tr-TR"/>
        </a:p>
      </dgm:t>
    </dgm:pt>
    <dgm:pt modelId="{53227481-9D49-405F-960D-8178585D8CE0}" type="sibTrans" cxnId="{B62D0525-4448-4006-A671-B5F81F02AC50}">
      <dgm:prSet/>
      <dgm:spPr/>
      <dgm:t>
        <a:bodyPr/>
        <a:lstStyle/>
        <a:p>
          <a:endParaRPr lang="tr-TR"/>
        </a:p>
      </dgm:t>
    </dgm:pt>
    <dgm:pt modelId="{882545A5-BB4B-4CA4-84D7-6D4251E414A3}">
      <dgm:prSet/>
      <dgm:spPr/>
      <dgm:t>
        <a:bodyPr/>
        <a:lstStyle/>
        <a:p>
          <a:r>
            <a:rPr lang="tr-TR" b="1" dirty="0">
              <a:solidFill>
                <a:schemeClr val="tx1">
                  <a:lumMod val="95000"/>
                  <a:lumOff val="5000"/>
                </a:schemeClr>
              </a:solidFill>
            </a:rPr>
            <a:t>Zaman önemli, zaman kaybetmeyelim.</a:t>
          </a:r>
        </a:p>
      </dgm:t>
    </dgm:pt>
    <dgm:pt modelId="{BDA6FB9A-9983-4457-BC3C-616A7356E54B}" type="parTrans" cxnId="{0AE4CF27-F888-439A-AF66-7CD44BEA93D7}">
      <dgm:prSet/>
      <dgm:spPr/>
      <dgm:t>
        <a:bodyPr/>
        <a:lstStyle/>
        <a:p>
          <a:endParaRPr lang="tr-TR"/>
        </a:p>
      </dgm:t>
    </dgm:pt>
    <dgm:pt modelId="{CC20AA50-E313-496D-BE0A-6D826018308D}" type="sibTrans" cxnId="{0AE4CF27-F888-439A-AF66-7CD44BEA93D7}">
      <dgm:prSet/>
      <dgm:spPr/>
      <dgm:t>
        <a:bodyPr/>
        <a:lstStyle/>
        <a:p>
          <a:endParaRPr lang="tr-TR"/>
        </a:p>
      </dgm:t>
    </dgm:pt>
    <dgm:pt modelId="{7E98C04E-24C7-474C-B7F8-FA32FFFE264A}">
      <dgm:prSet/>
      <dgm:spPr/>
      <dgm:t>
        <a:bodyPr/>
        <a:lstStyle/>
        <a:p>
          <a:r>
            <a:rPr lang="tr-TR" b="1" dirty="0">
              <a:solidFill>
                <a:schemeClr val="tx1">
                  <a:lumMod val="95000"/>
                  <a:lumOff val="5000"/>
                </a:schemeClr>
              </a:solidFill>
            </a:rPr>
            <a:t>Uykumuzu düzene sokalım.</a:t>
          </a:r>
        </a:p>
      </dgm:t>
    </dgm:pt>
    <dgm:pt modelId="{DD1FAC9E-4F1A-4715-9464-FE420E5D0552}" type="parTrans" cxnId="{5D211F18-AD81-47A5-AAB8-54B88FAF6238}">
      <dgm:prSet/>
      <dgm:spPr/>
      <dgm:t>
        <a:bodyPr/>
        <a:lstStyle/>
        <a:p>
          <a:endParaRPr lang="tr-TR"/>
        </a:p>
      </dgm:t>
    </dgm:pt>
    <dgm:pt modelId="{10EE85F1-664B-4790-8DB1-DFB5B13B5B85}" type="sibTrans" cxnId="{5D211F18-AD81-47A5-AAB8-54B88FAF6238}">
      <dgm:prSet/>
      <dgm:spPr/>
      <dgm:t>
        <a:bodyPr/>
        <a:lstStyle/>
        <a:p>
          <a:endParaRPr lang="tr-TR"/>
        </a:p>
      </dgm:t>
    </dgm:pt>
    <dgm:pt modelId="{90AC0723-5195-402C-BFFD-068536117E49}">
      <dgm:prSet/>
      <dgm:spPr/>
      <dgm:t>
        <a:bodyPr/>
        <a:lstStyle/>
        <a:p>
          <a:r>
            <a:rPr lang="tr-TR" b="1" dirty="0">
              <a:solidFill>
                <a:schemeClr val="tx1">
                  <a:lumMod val="95000"/>
                  <a:lumOff val="5000"/>
                </a:schemeClr>
              </a:solidFill>
            </a:rPr>
            <a:t>Her hafta programınıza uyduğumuzda kendimizi ödüllendirelim.</a:t>
          </a:r>
        </a:p>
      </dgm:t>
    </dgm:pt>
    <dgm:pt modelId="{DF8D8211-03CA-4317-86AF-1E7EDD53F0C0}" type="parTrans" cxnId="{AEBAFBB3-9F01-4858-AEDB-AFEC4FE2E85A}">
      <dgm:prSet/>
      <dgm:spPr/>
      <dgm:t>
        <a:bodyPr/>
        <a:lstStyle/>
        <a:p>
          <a:endParaRPr lang="tr-TR"/>
        </a:p>
      </dgm:t>
    </dgm:pt>
    <dgm:pt modelId="{51C93E98-E95F-4D4F-B606-73B18BA7C355}" type="sibTrans" cxnId="{AEBAFBB3-9F01-4858-AEDB-AFEC4FE2E85A}">
      <dgm:prSet/>
      <dgm:spPr/>
      <dgm:t>
        <a:bodyPr/>
        <a:lstStyle/>
        <a:p>
          <a:endParaRPr lang="tr-TR"/>
        </a:p>
      </dgm:t>
    </dgm:pt>
    <dgm:pt modelId="{14932FA4-67D2-430E-9997-AD7E6249AA04}">
      <dgm:prSet/>
      <dgm:spPr/>
      <dgm:t>
        <a:bodyPr/>
        <a:lstStyle/>
        <a:p>
          <a:r>
            <a:rPr lang="tr-TR" b="1" dirty="0">
              <a:solidFill>
                <a:schemeClr val="tx1">
                  <a:lumMod val="95000"/>
                  <a:lumOff val="5000"/>
                </a:schemeClr>
              </a:solidFill>
            </a:rPr>
            <a:t>Dengeli beslenelim ve bol bol sıvı tüketelim.</a:t>
          </a:r>
        </a:p>
      </dgm:t>
    </dgm:pt>
    <dgm:pt modelId="{B197F103-126B-4071-86B8-AF3ED4573684}" type="parTrans" cxnId="{25AD034F-F20B-4920-ACFB-6FDD1AA39157}">
      <dgm:prSet/>
      <dgm:spPr/>
      <dgm:t>
        <a:bodyPr/>
        <a:lstStyle/>
        <a:p>
          <a:endParaRPr lang="tr-TR"/>
        </a:p>
      </dgm:t>
    </dgm:pt>
    <dgm:pt modelId="{ACDD924B-3AAD-4FB6-B34A-ABFA4B6449F2}" type="sibTrans" cxnId="{25AD034F-F20B-4920-ACFB-6FDD1AA39157}">
      <dgm:prSet/>
      <dgm:spPr/>
      <dgm:t>
        <a:bodyPr/>
        <a:lstStyle/>
        <a:p>
          <a:endParaRPr lang="tr-TR"/>
        </a:p>
      </dgm:t>
    </dgm:pt>
    <dgm:pt modelId="{D0E45542-E412-44AF-BB12-B6543AB72F16}">
      <dgm:prSet/>
      <dgm:spPr/>
      <dgm:t>
        <a:bodyPr/>
        <a:lstStyle/>
        <a:p>
          <a:r>
            <a:rPr lang="tr-TR" b="1" dirty="0">
              <a:solidFill>
                <a:schemeClr val="tx1">
                  <a:lumMod val="95000"/>
                  <a:lumOff val="5000"/>
                </a:schemeClr>
              </a:solidFill>
            </a:rPr>
            <a:t>Haftanın belirli günü yürüyüş yapalım</a:t>
          </a:r>
          <a:r>
            <a:rPr lang="tr-TR" dirty="0"/>
            <a:t>.</a:t>
          </a:r>
        </a:p>
      </dgm:t>
    </dgm:pt>
    <dgm:pt modelId="{BB068018-8CD9-4D49-8C69-A785818D627E}" type="parTrans" cxnId="{7C973423-EA21-46F9-AD14-24D54905AD0A}">
      <dgm:prSet/>
      <dgm:spPr/>
      <dgm:t>
        <a:bodyPr/>
        <a:lstStyle/>
        <a:p>
          <a:endParaRPr lang="tr-TR"/>
        </a:p>
      </dgm:t>
    </dgm:pt>
    <dgm:pt modelId="{9C50AC81-1F1E-4823-BFC5-AC1CDBAF3779}" type="sibTrans" cxnId="{7C973423-EA21-46F9-AD14-24D54905AD0A}">
      <dgm:prSet/>
      <dgm:spPr/>
      <dgm:t>
        <a:bodyPr/>
        <a:lstStyle/>
        <a:p>
          <a:endParaRPr lang="tr-TR"/>
        </a:p>
      </dgm:t>
    </dgm:pt>
    <dgm:pt modelId="{5136A93B-3762-4FBD-ACAD-72100B9FF350}" type="pres">
      <dgm:prSet presAssocID="{83862A08-2C31-4682-BF05-AFCDB233EFD1}" presName="linear" presStyleCnt="0">
        <dgm:presLayoutVars>
          <dgm:animLvl val="lvl"/>
          <dgm:resizeHandles val="exact"/>
        </dgm:presLayoutVars>
      </dgm:prSet>
      <dgm:spPr/>
    </dgm:pt>
    <dgm:pt modelId="{D36C7886-9BDB-461B-8696-16AA69BFBDB9}" type="pres">
      <dgm:prSet presAssocID="{D353125C-FF05-4853-8F68-3164B45CADFF}" presName="parentText" presStyleLbl="node1" presStyleIdx="0" presStyleCnt="1" custLinFactNeighborY="-16347">
        <dgm:presLayoutVars>
          <dgm:chMax val="0"/>
          <dgm:bulletEnabled val="1"/>
        </dgm:presLayoutVars>
      </dgm:prSet>
      <dgm:spPr/>
    </dgm:pt>
    <dgm:pt modelId="{72F01384-82A2-430E-A11B-2EDCD9384DAC}" type="pres">
      <dgm:prSet presAssocID="{D353125C-FF05-4853-8F68-3164B45CADFF}" presName="childText" presStyleLbl="revTx" presStyleIdx="0" presStyleCnt="1" custLinFactNeighborY="-12995">
        <dgm:presLayoutVars>
          <dgm:bulletEnabled val="1"/>
        </dgm:presLayoutVars>
      </dgm:prSet>
      <dgm:spPr/>
    </dgm:pt>
  </dgm:ptLst>
  <dgm:cxnLst>
    <dgm:cxn modelId="{0DB3B50D-140F-468E-ACE0-C1E793DB55BE}" type="presOf" srcId="{B52FC104-AD6B-4194-8B64-368C6F5402A4}" destId="{72F01384-82A2-430E-A11B-2EDCD9384DAC}" srcOrd="0" destOrd="1" presId="urn:microsoft.com/office/officeart/2005/8/layout/vList2"/>
    <dgm:cxn modelId="{5D211F18-AD81-47A5-AAB8-54B88FAF6238}" srcId="{D353125C-FF05-4853-8F68-3164B45CADFF}" destId="{7E98C04E-24C7-474C-B7F8-FA32FFFE264A}" srcOrd="3" destOrd="0" parTransId="{DD1FAC9E-4F1A-4715-9464-FE420E5D0552}" sibTransId="{10EE85F1-664B-4790-8DB1-DFB5B13B5B85}"/>
    <dgm:cxn modelId="{7C973423-EA21-46F9-AD14-24D54905AD0A}" srcId="{D353125C-FF05-4853-8F68-3164B45CADFF}" destId="{D0E45542-E412-44AF-BB12-B6543AB72F16}" srcOrd="6" destOrd="0" parTransId="{BB068018-8CD9-4D49-8C69-A785818D627E}" sibTransId="{9C50AC81-1F1E-4823-BFC5-AC1CDBAF3779}"/>
    <dgm:cxn modelId="{B62D0525-4448-4006-A671-B5F81F02AC50}" srcId="{D353125C-FF05-4853-8F68-3164B45CADFF}" destId="{B52FC104-AD6B-4194-8B64-368C6F5402A4}" srcOrd="1" destOrd="0" parTransId="{6B07543E-B947-4808-BF5A-AA337DC5C574}" sibTransId="{53227481-9D49-405F-960D-8178585D8CE0}"/>
    <dgm:cxn modelId="{0AE4CF27-F888-439A-AF66-7CD44BEA93D7}" srcId="{D353125C-FF05-4853-8F68-3164B45CADFF}" destId="{882545A5-BB4B-4CA4-84D7-6D4251E414A3}" srcOrd="2" destOrd="0" parTransId="{BDA6FB9A-9983-4457-BC3C-616A7356E54B}" sibTransId="{CC20AA50-E313-496D-BE0A-6D826018308D}"/>
    <dgm:cxn modelId="{76030C2B-C624-4029-A1EB-97FC10AE7C21}" type="presOf" srcId="{83862A08-2C31-4682-BF05-AFCDB233EFD1}" destId="{5136A93B-3762-4FBD-ACAD-72100B9FF350}" srcOrd="0" destOrd="0" presId="urn:microsoft.com/office/officeart/2005/8/layout/vList2"/>
    <dgm:cxn modelId="{551AE333-489C-43BB-B197-DEBA40E1EFA6}" type="presOf" srcId="{954608A0-ECB3-41E1-8E2C-D461DF8A06A0}" destId="{72F01384-82A2-430E-A11B-2EDCD9384DAC}" srcOrd="0" destOrd="0" presId="urn:microsoft.com/office/officeart/2005/8/layout/vList2"/>
    <dgm:cxn modelId="{02C9E83A-CB17-4BC2-B259-AF31F2A5D569}" srcId="{D353125C-FF05-4853-8F68-3164B45CADFF}" destId="{954608A0-ECB3-41E1-8E2C-D461DF8A06A0}" srcOrd="0" destOrd="0" parTransId="{E03293C9-2566-4425-8E57-591AFD071497}" sibTransId="{CD6BEA38-0EDA-4420-AE2C-6A7B66AEBD4D}"/>
    <dgm:cxn modelId="{1CBB503D-9625-4BE5-BC53-A3E14B34D4DF}" srcId="{83862A08-2C31-4682-BF05-AFCDB233EFD1}" destId="{D353125C-FF05-4853-8F68-3164B45CADFF}" srcOrd="0" destOrd="0" parTransId="{2DBB495A-5301-4550-87F8-D370E6B4242C}" sibTransId="{00A657FC-F804-4E65-AC99-34290BE2121A}"/>
    <dgm:cxn modelId="{0718566A-41D7-4AD6-9299-7158D5EF8456}" type="presOf" srcId="{90AC0723-5195-402C-BFFD-068536117E49}" destId="{72F01384-82A2-430E-A11B-2EDCD9384DAC}" srcOrd="0" destOrd="4" presId="urn:microsoft.com/office/officeart/2005/8/layout/vList2"/>
    <dgm:cxn modelId="{25AD034F-F20B-4920-ACFB-6FDD1AA39157}" srcId="{D353125C-FF05-4853-8F68-3164B45CADFF}" destId="{14932FA4-67D2-430E-9997-AD7E6249AA04}" srcOrd="5" destOrd="0" parTransId="{B197F103-126B-4071-86B8-AF3ED4573684}" sibTransId="{ACDD924B-3AAD-4FB6-B34A-ABFA4B6449F2}"/>
    <dgm:cxn modelId="{A4C98070-C022-44DF-BF9D-C145DF9395D9}" type="presOf" srcId="{D353125C-FF05-4853-8F68-3164B45CADFF}" destId="{D36C7886-9BDB-461B-8696-16AA69BFBDB9}" srcOrd="0" destOrd="0" presId="urn:microsoft.com/office/officeart/2005/8/layout/vList2"/>
    <dgm:cxn modelId="{66035992-BCD3-42AE-9DAA-3D33796C8271}" type="presOf" srcId="{D0E45542-E412-44AF-BB12-B6543AB72F16}" destId="{72F01384-82A2-430E-A11B-2EDCD9384DAC}" srcOrd="0" destOrd="6" presId="urn:microsoft.com/office/officeart/2005/8/layout/vList2"/>
    <dgm:cxn modelId="{AEBAFBB3-9F01-4858-AEDB-AFEC4FE2E85A}" srcId="{D353125C-FF05-4853-8F68-3164B45CADFF}" destId="{90AC0723-5195-402C-BFFD-068536117E49}" srcOrd="4" destOrd="0" parTransId="{DF8D8211-03CA-4317-86AF-1E7EDD53F0C0}" sibTransId="{51C93E98-E95F-4D4F-B606-73B18BA7C355}"/>
    <dgm:cxn modelId="{7C6352D1-AEB4-47E5-967C-312FF8AA7DC6}" type="presOf" srcId="{7E98C04E-24C7-474C-B7F8-FA32FFFE264A}" destId="{72F01384-82A2-430E-A11B-2EDCD9384DAC}" srcOrd="0" destOrd="3" presId="urn:microsoft.com/office/officeart/2005/8/layout/vList2"/>
    <dgm:cxn modelId="{079067D2-FB19-44F1-B6AD-BD317479675E}" type="presOf" srcId="{14932FA4-67D2-430E-9997-AD7E6249AA04}" destId="{72F01384-82A2-430E-A11B-2EDCD9384DAC}" srcOrd="0" destOrd="5" presId="urn:microsoft.com/office/officeart/2005/8/layout/vList2"/>
    <dgm:cxn modelId="{FE55CEE1-9F72-47B6-A521-EFFF63D60A8C}" type="presOf" srcId="{882545A5-BB4B-4CA4-84D7-6D4251E414A3}" destId="{72F01384-82A2-430E-A11B-2EDCD9384DAC}" srcOrd="0" destOrd="2" presId="urn:microsoft.com/office/officeart/2005/8/layout/vList2"/>
    <dgm:cxn modelId="{E06692D2-27E2-479E-BC7F-537238EAD4D0}" type="presParOf" srcId="{5136A93B-3762-4FBD-ACAD-72100B9FF350}" destId="{D36C7886-9BDB-461B-8696-16AA69BFBDB9}" srcOrd="0" destOrd="0" presId="urn:microsoft.com/office/officeart/2005/8/layout/vList2"/>
    <dgm:cxn modelId="{2045CD83-61BD-448F-8313-A4CFB5C87C07}" type="presParOf" srcId="{5136A93B-3762-4FBD-ACAD-72100B9FF350}" destId="{72F01384-82A2-430E-A11B-2EDCD9384DA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19790EE-CB30-420C-BCAD-55CD6B496341}" type="doc">
      <dgm:prSet loTypeId="urn:microsoft.com/office/officeart/2005/8/layout/radial6" loCatId="cycle" qsTypeId="urn:microsoft.com/office/officeart/2005/8/quickstyle/3d3" qsCatId="3D" csTypeId="urn:microsoft.com/office/officeart/2005/8/colors/colorful4" csCatId="colorful" phldr="1"/>
      <dgm:spPr/>
      <dgm:t>
        <a:bodyPr/>
        <a:lstStyle/>
        <a:p>
          <a:endParaRPr lang="tr-TR"/>
        </a:p>
      </dgm:t>
    </dgm:pt>
    <dgm:pt modelId="{425494CE-3F49-4B83-9475-6EF8121C8B1F}">
      <dgm:prSet/>
      <dgm:spPr/>
      <dgm:t>
        <a:bodyPr/>
        <a:lstStyle/>
        <a:p>
          <a:r>
            <a:rPr lang="tr-TR" dirty="0"/>
            <a:t>Kağıthane Ram İçerik Üretim Komisyonu </a:t>
          </a:r>
        </a:p>
      </dgm:t>
    </dgm:pt>
    <dgm:pt modelId="{84266BDF-6166-45A9-B3C7-CB3C020DDC72}" type="parTrans" cxnId="{CCAF51A0-CC00-478F-92CF-CDC37551DE99}">
      <dgm:prSet/>
      <dgm:spPr/>
      <dgm:t>
        <a:bodyPr/>
        <a:lstStyle/>
        <a:p>
          <a:endParaRPr lang="tr-TR"/>
        </a:p>
      </dgm:t>
    </dgm:pt>
    <dgm:pt modelId="{3490D59C-3962-454E-801C-71D7FC72BCA1}" type="sibTrans" cxnId="{CCAF51A0-CC00-478F-92CF-CDC37551DE99}">
      <dgm:prSet/>
      <dgm:spPr/>
      <dgm:t>
        <a:bodyPr/>
        <a:lstStyle/>
        <a:p>
          <a:endParaRPr lang="tr-TR"/>
        </a:p>
      </dgm:t>
    </dgm:pt>
    <dgm:pt modelId="{96F952CB-B220-4D3D-8869-2BC46F8CA946}">
      <dgm:prSet/>
      <dgm:spPr/>
      <dgm:t>
        <a:bodyPr/>
        <a:lstStyle/>
        <a:p>
          <a:r>
            <a:rPr lang="tr-TR" dirty="0"/>
            <a:t>Ezgi ERDEM</a:t>
          </a:r>
        </a:p>
      </dgm:t>
    </dgm:pt>
    <dgm:pt modelId="{652CF2A3-91DB-457C-8274-6B92F4476592}" type="parTrans" cxnId="{3126EDC8-232D-465A-841D-C42CDBE0A8B6}">
      <dgm:prSet/>
      <dgm:spPr/>
      <dgm:t>
        <a:bodyPr/>
        <a:lstStyle/>
        <a:p>
          <a:endParaRPr lang="tr-TR"/>
        </a:p>
      </dgm:t>
    </dgm:pt>
    <dgm:pt modelId="{E968955B-58B2-4446-9B72-261678232BC2}" type="sibTrans" cxnId="{3126EDC8-232D-465A-841D-C42CDBE0A8B6}">
      <dgm:prSet/>
      <dgm:spPr/>
      <dgm:t>
        <a:bodyPr/>
        <a:lstStyle/>
        <a:p>
          <a:endParaRPr lang="tr-TR"/>
        </a:p>
      </dgm:t>
    </dgm:pt>
    <dgm:pt modelId="{FFE5656C-20C1-4310-8A4F-5A1720F47186}">
      <dgm:prSet/>
      <dgm:spPr/>
      <dgm:t>
        <a:bodyPr/>
        <a:lstStyle/>
        <a:p>
          <a:r>
            <a:rPr lang="tr-TR" dirty="0"/>
            <a:t>Cem Yasin YILDIRIM</a:t>
          </a:r>
        </a:p>
      </dgm:t>
    </dgm:pt>
    <dgm:pt modelId="{F9006121-D12F-42C3-8F4E-542448AD31E1}" type="parTrans" cxnId="{22CBC29C-122B-48E0-9357-A2EEC1C40CB5}">
      <dgm:prSet/>
      <dgm:spPr/>
      <dgm:t>
        <a:bodyPr/>
        <a:lstStyle/>
        <a:p>
          <a:endParaRPr lang="tr-TR"/>
        </a:p>
      </dgm:t>
    </dgm:pt>
    <dgm:pt modelId="{4DE8F492-4953-4821-8DCB-5FC5C5D84AA9}" type="sibTrans" cxnId="{22CBC29C-122B-48E0-9357-A2EEC1C40CB5}">
      <dgm:prSet/>
      <dgm:spPr/>
      <dgm:t>
        <a:bodyPr/>
        <a:lstStyle/>
        <a:p>
          <a:endParaRPr lang="tr-TR"/>
        </a:p>
      </dgm:t>
    </dgm:pt>
    <dgm:pt modelId="{D4590C9C-85B2-4B91-967D-4CB26A0A84E6}">
      <dgm:prSet/>
      <dgm:spPr/>
      <dgm:t>
        <a:bodyPr/>
        <a:lstStyle/>
        <a:p>
          <a:r>
            <a:rPr lang="tr-TR" dirty="0"/>
            <a:t>Burak Erbay YALÇIN</a:t>
          </a:r>
        </a:p>
      </dgm:t>
    </dgm:pt>
    <dgm:pt modelId="{7471E298-B2C3-4164-B24F-B2147110251B}" type="parTrans" cxnId="{0B4F2352-F96A-4477-8ED8-F69429880EF3}">
      <dgm:prSet/>
      <dgm:spPr/>
      <dgm:t>
        <a:bodyPr/>
        <a:lstStyle/>
        <a:p>
          <a:endParaRPr lang="tr-TR"/>
        </a:p>
      </dgm:t>
    </dgm:pt>
    <dgm:pt modelId="{E212EE02-608A-4563-9203-40CF819F0423}" type="sibTrans" cxnId="{0B4F2352-F96A-4477-8ED8-F69429880EF3}">
      <dgm:prSet/>
      <dgm:spPr/>
      <dgm:t>
        <a:bodyPr/>
        <a:lstStyle/>
        <a:p>
          <a:endParaRPr lang="tr-TR"/>
        </a:p>
      </dgm:t>
    </dgm:pt>
    <dgm:pt modelId="{29ADEC2B-1463-49F2-9517-EF765E2E86F1}">
      <dgm:prSet/>
      <dgm:spPr/>
      <dgm:t>
        <a:bodyPr/>
        <a:lstStyle/>
        <a:p>
          <a:r>
            <a:rPr lang="tr-TR" dirty="0"/>
            <a:t>Cihan ERDOĞAN</a:t>
          </a:r>
        </a:p>
      </dgm:t>
    </dgm:pt>
    <dgm:pt modelId="{5E8AEEA2-6E4D-4F0B-BFD4-002971CA7CE4}" type="parTrans" cxnId="{4696331A-78D7-43F7-A1FD-FE6EEA862663}">
      <dgm:prSet/>
      <dgm:spPr/>
      <dgm:t>
        <a:bodyPr/>
        <a:lstStyle/>
        <a:p>
          <a:endParaRPr lang="tr-TR"/>
        </a:p>
      </dgm:t>
    </dgm:pt>
    <dgm:pt modelId="{EF4A45AD-0D9F-4E69-9988-B8D27B43A80E}" type="sibTrans" cxnId="{4696331A-78D7-43F7-A1FD-FE6EEA862663}">
      <dgm:prSet/>
      <dgm:spPr/>
      <dgm:t>
        <a:bodyPr/>
        <a:lstStyle/>
        <a:p>
          <a:endParaRPr lang="tr-TR"/>
        </a:p>
      </dgm:t>
    </dgm:pt>
    <dgm:pt modelId="{DA03DF3C-C27E-49CD-B1F9-E29008756553}">
      <dgm:prSet/>
      <dgm:spPr/>
      <dgm:t>
        <a:bodyPr/>
        <a:lstStyle/>
        <a:p>
          <a:r>
            <a:rPr lang="tr-TR" dirty="0"/>
            <a:t>Cemile ERDOĞAN</a:t>
          </a:r>
        </a:p>
      </dgm:t>
    </dgm:pt>
    <dgm:pt modelId="{94303CDD-DE87-45DD-9AE0-654CFBD34E5F}" type="parTrans" cxnId="{268FB949-AD2C-4021-858D-703C33D969A1}">
      <dgm:prSet/>
      <dgm:spPr/>
      <dgm:t>
        <a:bodyPr/>
        <a:lstStyle/>
        <a:p>
          <a:endParaRPr lang="tr-TR"/>
        </a:p>
      </dgm:t>
    </dgm:pt>
    <dgm:pt modelId="{81DA0695-BCBF-4A84-A7C8-EA6A6402857A}" type="sibTrans" cxnId="{268FB949-AD2C-4021-858D-703C33D969A1}">
      <dgm:prSet/>
      <dgm:spPr/>
      <dgm:t>
        <a:bodyPr/>
        <a:lstStyle/>
        <a:p>
          <a:endParaRPr lang="tr-TR"/>
        </a:p>
      </dgm:t>
    </dgm:pt>
    <dgm:pt modelId="{577230F7-87F1-4826-9605-721293860B3C}">
      <dgm:prSet/>
      <dgm:spPr/>
      <dgm:t>
        <a:bodyPr/>
        <a:lstStyle/>
        <a:p>
          <a:r>
            <a:rPr lang="tr-TR" dirty="0"/>
            <a:t>Sanem SOĞUKPINAR</a:t>
          </a:r>
        </a:p>
      </dgm:t>
    </dgm:pt>
    <dgm:pt modelId="{21C9BA4E-55E3-4D22-8284-96DF0BDECFC1}" type="parTrans" cxnId="{954E3B39-758B-4AD6-BBCB-D051478D8FBD}">
      <dgm:prSet/>
      <dgm:spPr/>
      <dgm:t>
        <a:bodyPr/>
        <a:lstStyle/>
        <a:p>
          <a:endParaRPr lang="tr-TR"/>
        </a:p>
      </dgm:t>
    </dgm:pt>
    <dgm:pt modelId="{F56CD9CD-1EC8-450A-8E72-485738030037}" type="sibTrans" cxnId="{954E3B39-758B-4AD6-BBCB-D051478D8FBD}">
      <dgm:prSet/>
      <dgm:spPr/>
      <dgm:t>
        <a:bodyPr/>
        <a:lstStyle/>
        <a:p>
          <a:endParaRPr lang="tr-TR"/>
        </a:p>
      </dgm:t>
    </dgm:pt>
    <dgm:pt modelId="{551F318E-1872-47FE-B21C-2A8CF8C10F20}" type="pres">
      <dgm:prSet presAssocID="{C19790EE-CB30-420C-BCAD-55CD6B496341}" presName="Name0" presStyleCnt="0">
        <dgm:presLayoutVars>
          <dgm:chMax val="1"/>
          <dgm:dir/>
          <dgm:animLvl val="ctr"/>
          <dgm:resizeHandles val="exact"/>
        </dgm:presLayoutVars>
      </dgm:prSet>
      <dgm:spPr/>
    </dgm:pt>
    <dgm:pt modelId="{A807DF93-48B7-4ED5-8585-A397505312A9}" type="pres">
      <dgm:prSet presAssocID="{425494CE-3F49-4B83-9475-6EF8121C8B1F}" presName="centerShape" presStyleLbl="node0" presStyleIdx="0" presStyleCnt="1"/>
      <dgm:spPr/>
    </dgm:pt>
    <dgm:pt modelId="{71702EFA-C4E8-4F41-BAC3-6D4A0C9F5EB8}" type="pres">
      <dgm:prSet presAssocID="{577230F7-87F1-4826-9605-721293860B3C}" presName="node" presStyleLbl="node1" presStyleIdx="0" presStyleCnt="6">
        <dgm:presLayoutVars>
          <dgm:bulletEnabled val="1"/>
        </dgm:presLayoutVars>
      </dgm:prSet>
      <dgm:spPr/>
    </dgm:pt>
    <dgm:pt modelId="{75C2BD7E-FA6F-436E-B334-2989AAA73C73}" type="pres">
      <dgm:prSet presAssocID="{577230F7-87F1-4826-9605-721293860B3C}" presName="dummy" presStyleCnt="0"/>
      <dgm:spPr/>
    </dgm:pt>
    <dgm:pt modelId="{C2087064-BB6F-42EE-9A4D-5E12271BCFC3}" type="pres">
      <dgm:prSet presAssocID="{F56CD9CD-1EC8-450A-8E72-485738030037}" presName="sibTrans" presStyleLbl="sibTrans2D1" presStyleIdx="0" presStyleCnt="6"/>
      <dgm:spPr/>
    </dgm:pt>
    <dgm:pt modelId="{8B690DB2-3C78-415E-BCBA-8F9C78C3D12A}" type="pres">
      <dgm:prSet presAssocID="{96F952CB-B220-4D3D-8869-2BC46F8CA946}" presName="node" presStyleLbl="node1" presStyleIdx="1" presStyleCnt="6">
        <dgm:presLayoutVars>
          <dgm:bulletEnabled val="1"/>
        </dgm:presLayoutVars>
      </dgm:prSet>
      <dgm:spPr/>
    </dgm:pt>
    <dgm:pt modelId="{798E114C-4A29-4D44-9CD6-BCB0DBCB063C}" type="pres">
      <dgm:prSet presAssocID="{96F952CB-B220-4D3D-8869-2BC46F8CA946}" presName="dummy" presStyleCnt="0"/>
      <dgm:spPr/>
    </dgm:pt>
    <dgm:pt modelId="{D74BDF21-E612-4268-88CD-8AC2663A9C05}" type="pres">
      <dgm:prSet presAssocID="{E968955B-58B2-4446-9B72-261678232BC2}" presName="sibTrans" presStyleLbl="sibTrans2D1" presStyleIdx="1" presStyleCnt="6"/>
      <dgm:spPr/>
    </dgm:pt>
    <dgm:pt modelId="{5ECD8B3A-EE66-449B-86CD-DC17FD202E09}" type="pres">
      <dgm:prSet presAssocID="{FFE5656C-20C1-4310-8A4F-5A1720F47186}" presName="node" presStyleLbl="node1" presStyleIdx="2" presStyleCnt="6">
        <dgm:presLayoutVars>
          <dgm:bulletEnabled val="1"/>
        </dgm:presLayoutVars>
      </dgm:prSet>
      <dgm:spPr/>
    </dgm:pt>
    <dgm:pt modelId="{7A1C3935-8340-480E-BB43-7851FBC83394}" type="pres">
      <dgm:prSet presAssocID="{FFE5656C-20C1-4310-8A4F-5A1720F47186}" presName="dummy" presStyleCnt="0"/>
      <dgm:spPr/>
    </dgm:pt>
    <dgm:pt modelId="{F999D79B-E1E3-4549-B76E-C1D1BE8968DD}" type="pres">
      <dgm:prSet presAssocID="{4DE8F492-4953-4821-8DCB-5FC5C5D84AA9}" presName="sibTrans" presStyleLbl="sibTrans2D1" presStyleIdx="2" presStyleCnt="6"/>
      <dgm:spPr/>
    </dgm:pt>
    <dgm:pt modelId="{6C8D3E74-7C52-4E89-B594-D8744E29BC68}" type="pres">
      <dgm:prSet presAssocID="{D4590C9C-85B2-4B91-967D-4CB26A0A84E6}" presName="node" presStyleLbl="node1" presStyleIdx="3" presStyleCnt="6">
        <dgm:presLayoutVars>
          <dgm:bulletEnabled val="1"/>
        </dgm:presLayoutVars>
      </dgm:prSet>
      <dgm:spPr/>
    </dgm:pt>
    <dgm:pt modelId="{D95C79A7-3EE3-49AC-8329-D07745B524A2}" type="pres">
      <dgm:prSet presAssocID="{D4590C9C-85B2-4B91-967D-4CB26A0A84E6}" presName="dummy" presStyleCnt="0"/>
      <dgm:spPr/>
    </dgm:pt>
    <dgm:pt modelId="{61905B5F-2051-41BF-892F-76F5A1D8FD53}" type="pres">
      <dgm:prSet presAssocID="{E212EE02-608A-4563-9203-40CF819F0423}" presName="sibTrans" presStyleLbl="sibTrans2D1" presStyleIdx="3" presStyleCnt="6"/>
      <dgm:spPr/>
    </dgm:pt>
    <dgm:pt modelId="{7D692AE5-D639-4B1B-BF37-C7765DFCC3A8}" type="pres">
      <dgm:prSet presAssocID="{29ADEC2B-1463-49F2-9517-EF765E2E86F1}" presName="node" presStyleLbl="node1" presStyleIdx="4" presStyleCnt="6">
        <dgm:presLayoutVars>
          <dgm:bulletEnabled val="1"/>
        </dgm:presLayoutVars>
      </dgm:prSet>
      <dgm:spPr/>
    </dgm:pt>
    <dgm:pt modelId="{A0D968D2-2854-44BB-923B-15E616106624}" type="pres">
      <dgm:prSet presAssocID="{29ADEC2B-1463-49F2-9517-EF765E2E86F1}" presName="dummy" presStyleCnt="0"/>
      <dgm:spPr/>
    </dgm:pt>
    <dgm:pt modelId="{91826E3B-630E-4C23-8F03-4E46008CA62E}" type="pres">
      <dgm:prSet presAssocID="{EF4A45AD-0D9F-4E69-9988-B8D27B43A80E}" presName="sibTrans" presStyleLbl="sibTrans2D1" presStyleIdx="4" presStyleCnt="6"/>
      <dgm:spPr/>
    </dgm:pt>
    <dgm:pt modelId="{95DF99A2-00D8-4495-A59C-C3F9D06BE780}" type="pres">
      <dgm:prSet presAssocID="{DA03DF3C-C27E-49CD-B1F9-E29008756553}" presName="node" presStyleLbl="node1" presStyleIdx="5" presStyleCnt="6">
        <dgm:presLayoutVars>
          <dgm:bulletEnabled val="1"/>
        </dgm:presLayoutVars>
      </dgm:prSet>
      <dgm:spPr/>
    </dgm:pt>
    <dgm:pt modelId="{7584E275-A490-4D9E-B662-181C6B1DE2FB}" type="pres">
      <dgm:prSet presAssocID="{DA03DF3C-C27E-49CD-B1F9-E29008756553}" presName="dummy" presStyleCnt="0"/>
      <dgm:spPr/>
    </dgm:pt>
    <dgm:pt modelId="{4FF990D0-23FE-4619-B5B7-298B3C542DB0}" type="pres">
      <dgm:prSet presAssocID="{81DA0695-BCBF-4A84-A7C8-EA6A6402857A}" presName="sibTrans" presStyleLbl="sibTrans2D1" presStyleIdx="5" presStyleCnt="6"/>
      <dgm:spPr/>
    </dgm:pt>
  </dgm:ptLst>
  <dgm:cxnLst>
    <dgm:cxn modelId="{B80A2C02-4736-423F-B1EC-61C9C4E6A2F2}" type="presOf" srcId="{96F952CB-B220-4D3D-8869-2BC46F8CA946}" destId="{8B690DB2-3C78-415E-BCBA-8F9C78C3D12A}" srcOrd="0" destOrd="0" presId="urn:microsoft.com/office/officeart/2005/8/layout/radial6"/>
    <dgm:cxn modelId="{82483D0F-13A9-4DA5-8C71-5E20B432D6F2}" type="presOf" srcId="{81DA0695-BCBF-4A84-A7C8-EA6A6402857A}" destId="{4FF990D0-23FE-4619-B5B7-298B3C542DB0}" srcOrd="0" destOrd="0" presId="urn:microsoft.com/office/officeart/2005/8/layout/radial6"/>
    <dgm:cxn modelId="{4696331A-78D7-43F7-A1FD-FE6EEA862663}" srcId="{425494CE-3F49-4B83-9475-6EF8121C8B1F}" destId="{29ADEC2B-1463-49F2-9517-EF765E2E86F1}" srcOrd="4" destOrd="0" parTransId="{5E8AEEA2-6E4D-4F0B-BFD4-002971CA7CE4}" sibTransId="{EF4A45AD-0D9F-4E69-9988-B8D27B43A80E}"/>
    <dgm:cxn modelId="{1EEF7C22-91E6-4B93-A469-F9719A27B018}" type="presOf" srcId="{EF4A45AD-0D9F-4E69-9988-B8D27B43A80E}" destId="{91826E3B-630E-4C23-8F03-4E46008CA62E}" srcOrd="0" destOrd="0" presId="urn:microsoft.com/office/officeart/2005/8/layout/radial6"/>
    <dgm:cxn modelId="{0204AD30-E701-4D4E-BA3F-A00F71AC081E}" type="presOf" srcId="{D4590C9C-85B2-4B91-967D-4CB26A0A84E6}" destId="{6C8D3E74-7C52-4E89-B594-D8744E29BC68}" srcOrd="0" destOrd="0" presId="urn:microsoft.com/office/officeart/2005/8/layout/radial6"/>
    <dgm:cxn modelId="{4F234437-5712-4B65-95DF-7296D68D7169}" type="presOf" srcId="{C19790EE-CB30-420C-BCAD-55CD6B496341}" destId="{551F318E-1872-47FE-B21C-2A8CF8C10F20}" srcOrd="0" destOrd="0" presId="urn:microsoft.com/office/officeart/2005/8/layout/radial6"/>
    <dgm:cxn modelId="{954E3B39-758B-4AD6-BBCB-D051478D8FBD}" srcId="{425494CE-3F49-4B83-9475-6EF8121C8B1F}" destId="{577230F7-87F1-4826-9605-721293860B3C}" srcOrd="0" destOrd="0" parTransId="{21C9BA4E-55E3-4D22-8284-96DF0BDECFC1}" sibTransId="{F56CD9CD-1EC8-450A-8E72-485738030037}"/>
    <dgm:cxn modelId="{9026F05B-EF69-4DF6-8B4B-1ACD8E11967A}" type="presOf" srcId="{DA03DF3C-C27E-49CD-B1F9-E29008756553}" destId="{95DF99A2-00D8-4495-A59C-C3F9D06BE780}" srcOrd="0" destOrd="0" presId="urn:microsoft.com/office/officeart/2005/8/layout/radial6"/>
    <dgm:cxn modelId="{75C10862-60DE-427E-8546-D4FDC131B58E}" type="presOf" srcId="{29ADEC2B-1463-49F2-9517-EF765E2E86F1}" destId="{7D692AE5-D639-4B1B-BF37-C7765DFCC3A8}" srcOrd="0" destOrd="0" presId="urn:microsoft.com/office/officeart/2005/8/layout/radial6"/>
    <dgm:cxn modelId="{268FB949-AD2C-4021-858D-703C33D969A1}" srcId="{425494CE-3F49-4B83-9475-6EF8121C8B1F}" destId="{DA03DF3C-C27E-49CD-B1F9-E29008756553}" srcOrd="5" destOrd="0" parTransId="{94303CDD-DE87-45DD-9AE0-654CFBD34E5F}" sibTransId="{81DA0695-BCBF-4A84-A7C8-EA6A6402857A}"/>
    <dgm:cxn modelId="{0B4F2352-F96A-4477-8ED8-F69429880EF3}" srcId="{425494CE-3F49-4B83-9475-6EF8121C8B1F}" destId="{D4590C9C-85B2-4B91-967D-4CB26A0A84E6}" srcOrd="3" destOrd="0" parTransId="{7471E298-B2C3-4164-B24F-B2147110251B}" sibTransId="{E212EE02-608A-4563-9203-40CF819F0423}"/>
    <dgm:cxn modelId="{932AF853-1856-4BBB-8A87-E9723F0934A9}" type="presOf" srcId="{577230F7-87F1-4826-9605-721293860B3C}" destId="{71702EFA-C4E8-4F41-BAC3-6D4A0C9F5EB8}" srcOrd="0" destOrd="0" presId="urn:microsoft.com/office/officeart/2005/8/layout/radial6"/>
    <dgm:cxn modelId="{B4515A7D-9C33-4A1D-A5C8-1AEEEA04181F}" type="presOf" srcId="{FFE5656C-20C1-4310-8A4F-5A1720F47186}" destId="{5ECD8B3A-EE66-449B-86CD-DC17FD202E09}" srcOrd="0" destOrd="0" presId="urn:microsoft.com/office/officeart/2005/8/layout/radial6"/>
    <dgm:cxn modelId="{A468388E-C084-47F1-BFB0-352F6229E1A0}" type="presOf" srcId="{E968955B-58B2-4446-9B72-261678232BC2}" destId="{D74BDF21-E612-4268-88CD-8AC2663A9C05}" srcOrd="0" destOrd="0" presId="urn:microsoft.com/office/officeart/2005/8/layout/radial6"/>
    <dgm:cxn modelId="{22CBC29C-122B-48E0-9357-A2EEC1C40CB5}" srcId="{425494CE-3F49-4B83-9475-6EF8121C8B1F}" destId="{FFE5656C-20C1-4310-8A4F-5A1720F47186}" srcOrd="2" destOrd="0" parTransId="{F9006121-D12F-42C3-8F4E-542448AD31E1}" sibTransId="{4DE8F492-4953-4821-8DCB-5FC5C5D84AA9}"/>
    <dgm:cxn modelId="{CCAF51A0-CC00-478F-92CF-CDC37551DE99}" srcId="{C19790EE-CB30-420C-BCAD-55CD6B496341}" destId="{425494CE-3F49-4B83-9475-6EF8121C8B1F}" srcOrd="0" destOrd="0" parTransId="{84266BDF-6166-45A9-B3C7-CB3C020DDC72}" sibTransId="{3490D59C-3962-454E-801C-71D7FC72BCA1}"/>
    <dgm:cxn modelId="{94007DC3-B3DA-4A1E-8C6C-4F59F5325A06}" type="presOf" srcId="{4DE8F492-4953-4821-8DCB-5FC5C5D84AA9}" destId="{F999D79B-E1E3-4549-B76E-C1D1BE8968DD}" srcOrd="0" destOrd="0" presId="urn:microsoft.com/office/officeart/2005/8/layout/radial6"/>
    <dgm:cxn modelId="{3126EDC8-232D-465A-841D-C42CDBE0A8B6}" srcId="{425494CE-3F49-4B83-9475-6EF8121C8B1F}" destId="{96F952CB-B220-4D3D-8869-2BC46F8CA946}" srcOrd="1" destOrd="0" parTransId="{652CF2A3-91DB-457C-8274-6B92F4476592}" sibTransId="{E968955B-58B2-4446-9B72-261678232BC2}"/>
    <dgm:cxn modelId="{BFFDB1E3-8D2F-43B6-868E-3E9B5470F2AF}" type="presOf" srcId="{425494CE-3F49-4B83-9475-6EF8121C8B1F}" destId="{A807DF93-48B7-4ED5-8585-A397505312A9}" srcOrd="0" destOrd="0" presId="urn:microsoft.com/office/officeart/2005/8/layout/radial6"/>
    <dgm:cxn modelId="{CC0AEDE9-C5B2-4861-A1B7-2E77746E33A4}" type="presOf" srcId="{F56CD9CD-1EC8-450A-8E72-485738030037}" destId="{C2087064-BB6F-42EE-9A4D-5E12271BCFC3}" srcOrd="0" destOrd="0" presId="urn:microsoft.com/office/officeart/2005/8/layout/radial6"/>
    <dgm:cxn modelId="{169C6FED-2A4B-4AB3-ACA5-76850A4EA375}" type="presOf" srcId="{E212EE02-608A-4563-9203-40CF819F0423}" destId="{61905B5F-2051-41BF-892F-76F5A1D8FD53}" srcOrd="0" destOrd="0" presId="urn:microsoft.com/office/officeart/2005/8/layout/radial6"/>
    <dgm:cxn modelId="{6AE3736A-7E84-4C70-B0CC-93B3A8B79770}" type="presParOf" srcId="{551F318E-1872-47FE-B21C-2A8CF8C10F20}" destId="{A807DF93-48B7-4ED5-8585-A397505312A9}" srcOrd="0" destOrd="0" presId="urn:microsoft.com/office/officeart/2005/8/layout/radial6"/>
    <dgm:cxn modelId="{3688927B-B3BA-44DE-9372-00508AF149AF}" type="presParOf" srcId="{551F318E-1872-47FE-B21C-2A8CF8C10F20}" destId="{71702EFA-C4E8-4F41-BAC3-6D4A0C9F5EB8}" srcOrd="1" destOrd="0" presId="urn:microsoft.com/office/officeart/2005/8/layout/radial6"/>
    <dgm:cxn modelId="{1566B7CD-0CBC-4E93-AC5E-E51E0B1D4D36}" type="presParOf" srcId="{551F318E-1872-47FE-B21C-2A8CF8C10F20}" destId="{75C2BD7E-FA6F-436E-B334-2989AAA73C73}" srcOrd="2" destOrd="0" presId="urn:microsoft.com/office/officeart/2005/8/layout/radial6"/>
    <dgm:cxn modelId="{641D7176-A5AD-4D29-8F08-C3155DCA14C4}" type="presParOf" srcId="{551F318E-1872-47FE-B21C-2A8CF8C10F20}" destId="{C2087064-BB6F-42EE-9A4D-5E12271BCFC3}" srcOrd="3" destOrd="0" presId="urn:microsoft.com/office/officeart/2005/8/layout/radial6"/>
    <dgm:cxn modelId="{679FC5EC-8A48-483E-8992-DA0CC4354D7A}" type="presParOf" srcId="{551F318E-1872-47FE-B21C-2A8CF8C10F20}" destId="{8B690DB2-3C78-415E-BCBA-8F9C78C3D12A}" srcOrd="4" destOrd="0" presId="urn:microsoft.com/office/officeart/2005/8/layout/radial6"/>
    <dgm:cxn modelId="{5EF42E66-AB2A-4C64-8AC8-4F1537B0A45A}" type="presParOf" srcId="{551F318E-1872-47FE-B21C-2A8CF8C10F20}" destId="{798E114C-4A29-4D44-9CD6-BCB0DBCB063C}" srcOrd="5" destOrd="0" presId="urn:microsoft.com/office/officeart/2005/8/layout/radial6"/>
    <dgm:cxn modelId="{7AF8F7D4-EEF8-4A8A-85A9-04A3F6FA3F90}" type="presParOf" srcId="{551F318E-1872-47FE-B21C-2A8CF8C10F20}" destId="{D74BDF21-E612-4268-88CD-8AC2663A9C05}" srcOrd="6" destOrd="0" presId="urn:microsoft.com/office/officeart/2005/8/layout/radial6"/>
    <dgm:cxn modelId="{5ED1C1BA-57F9-4BE7-98D6-5299E97EEE4A}" type="presParOf" srcId="{551F318E-1872-47FE-B21C-2A8CF8C10F20}" destId="{5ECD8B3A-EE66-449B-86CD-DC17FD202E09}" srcOrd="7" destOrd="0" presId="urn:microsoft.com/office/officeart/2005/8/layout/radial6"/>
    <dgm:cxn modelId="{B0966937-A791-4435-8A0D-00118109E01F}" type="presParOf" srcId="{551F318E-1872-47FE-B21C-2A8CF8C10F20}" destId="{7A1C3935-8340-480E-BB43-7851FBC83394}" srcOrd="8" destOrd="0" presId="urn:microsoft.com/office/officeart/2005/8/layout/radial6"/>
    <dgm:cxn modelId="{FA327BDE-9E18-4081-B9AF-E8C21664B225}" type="presParOf" srcId="{551F318E-1872-47FE-B21C-2A8CF8C10F20}" destId="{F999D79B-E1E3-4549-B76E-C1D1BE8968DD}" srcOrd="9" destOrd="0" presId="urn:microsoft.com/office/officeart/2005/8/layout/radial6"/>
    <dgm:cxn modelId="{93CCF33A-1D4C-4BE0-874A-F53D4E8FDDAB}" type="presParOf" srcId="{551F318E-1872-47FE-B21C-2A8CF8C10F20}" destId="{6C8D3E74-7C52-4E89-B594-D8744E29BC68}" srcOrd="10" destOrd="0" presId="urn:microsoft.com/office/officeart/2005/8/layout/radial6"/>
    <dgm:cxn modelId="{F6F0FA0E-A8B5-4EB7-9BDB-236435CB4583}" type="presParOf" srcId="{551F318E-1872-47FE-B21C-2A8CF8C10F20}" destId="{D95C79A7-3EE3-49AC-8329-D07745B524A2}" srcOrd="11" destOrd="0" presId="urn:microsoft.com/office/officeart/2005/8/layout/radial6"/>
    <dgm:cxn modelId="{5FB25DB5-C69A-46E8-AEAB-0EBD51D03776}" type="presParOf" srcId="{551F318E-1872-47FE-B21C-2A8CF8C10F20}" destId="{61905B5F-2051-41BF-892F-76F5A1D8FD53}" srcOrd="12" destOrd="0" presId="urn:microsoft.com/office/officeart/2005/8/layout/radial6"/>
    <dgm:cxn modelId="{B629E5DC-C00F-41E0-ACC2-47EB0E17348A}" type="presParOf" srcId="{551F318E-1872-47FE-B21C-2A8CF8C10F20}" destId="{7D692AE5-D639-4B1B-BF37-C7765DFCC3A8}" srcOrd="13" destOrd="0" presId="urn:microsoft.com/office/officeart/2005/8/layout/radial6"/>
    <dgm:cxn modelId="{83D14595-4D02-4C97-A640-72D2431ECC35}" type="presParOf" srcId="{551F318E-1872-47FE-B21C-2A8CF8C10F20}" destId="{A0D968D2-2854-44BB-923B-15E616106624}" srcOrd="14" destOrd="0" presId="urn:microsoft.com/office/officeart/2005/8/layout/radial6"/>
    <dgm:cxn modelId="{D3B6505C-D774-48E4-82B1-36F62BAB283F}" type="presParOf" srcId="{551F318E-1872-47FE-B21C-2A8CF8C10F20}" destId="{91826E3B-630E-4C23-8F03-4E46008CA62E}" srcOrd="15" destOrd="0" presId="urn:microsoft.com/office/officeart/2005/8/layout/radial6"/>
    <dgm:cxn modelId="{6D5000EC-6E44-48EA-9C65-10116586A882}" type="presParOf" srcId="{551F318E-1872-47FE-B21C-2A8CF8C10F20}" destId="{95DF99A2-00D8-4495-A59C-C3F9D06BE780}" srcOrd="16" destOrd="0" presId="urn:microsoft.com/office/officeart/2005/8/layout/radial6"/>
    <dgm:cxn modelId="{FDE55297-175F-4AD5-AF11-120172D5A181}" type="presParOf" srcId="{551F318E-1872-47FE-B21C-2A8CF8C10F20}" destId="{7584E275-A490-4D9E-B662-181C6B1DE2FB}" srcOrd="17" destOrd="0" presId="urn:microsoft.com/office/officeart/2005/8/layout/radial6"/>
    <dgm:cxn modelId="{39C73B65-73C3-4957-AE8A-F99D25D8CF2C}" type="presParOf" srcId="{551F318E-1872-47FE-B21C-2A8CF8C10F20}" destId="{4FF990D0-23FE-4619-B5B7-298B3C542DB0}"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F49BB4-EF19-4892-B15C-23B6BC1DD778}" type="doc">
      <dgm:prSet loTypeId="urn:microsoft.com/office/officeart/2005/8/layout/equation1" loCatId="process" qsTypeId="urn:microsoft.com/office/officeart/2005/8/quickstyle/simple1" qsCatId="simple" csTypeId="urn:microsoft.com/office/officeart/2005/8/colors/colorful1" csCatId="colorful" phldr="1"/>
      <dgm:spPr/>
      <dgm:t>
        <a:bodyPr/>
        <a:lstStyle/>
        <a:p>
          <a:endParaRPr lang="tr-TR"/>
        </a:p>
      </dgm:t>
    </dgm:pt>
    <dgm:pt modelId="{63461112-4456-4B69-BFC5-FCD7F7073832}">
      <dgm:prSet/>
      <dgm:spPr/>
      <dgm:t>
        <a:bodyPr/>
        <a:lstStyle/>
        <a:p>
          <a:r>
            <a:rPr lang="tr-TR" dirty="0"/>
            <a:t>Çalışma Planı Hazırlamak</a:t>
          </a:r>
        </a:p>
      </dgm:t>
    </dgm:pt>
    <dgm:pt modelId="{02AC7763-F660-4B06-AB5F-2FCF1B08073D}" type="parTrans" cxnId="{8F665881-505A-477D-8F95-DCEC0AE4C622}">
      <dgm:prSet/>
      <dgm:spPr/>
      <dgm:t>
        <a:bodyPr/>
        <a:lstStyle/>
        <a:p>
          <a:endParaRPr lang="tr-TR"/>
        </a:p>
      </dgm:t>
    </dgm:pt>
    <dgm:pt modelId="{88808F6E-55BF-47D8-BCA4-34A544683809}" type="sibTrans" cxnId="{8F665881-505A-477D-8F95-DCEC0AE4C622}">
      <dgm:prSet/>
      <dgm:spPr/>
      <dgm:t>
        <a:bodyPr/>
        <a:lstStyle/>
        <a:p>
          <a:endParaRPr lang="tr-TR"/>
        </a:p>
      </dgm:t>
    </dgm:pt>
    <dgm:pt modelId="{8B5384CD-F3FA-475E-B9CC-5CEBF6A77245}">
      <dgm:prSet/>
      <dgm:spPr/>
      <dgm:t>
        <a:bodyPr/>
        <a:lstStyle/>
        <a:p>
          <a:r>
            <a:rPr lang="tr-TR"/>
            <a:t>Ders Tekrarı</a:t>
          </a:r>
        </a:p>
      </dgm:t>
    </dgm:pt>
    <dgm:pt modelId="{3B54BF0E-644A-40E8-A1CF-5BD8C2316779}" type="parTrans" cxnId="{3FF5C76D-27BE-410C-8B73-2BCE2B3D0DE8}">
      <dgm:prSet/>
      <dgm:spPr/>
      <dgm:t>
        <a:bodyPr/>
        <a:lstStyle/>
        <a:p>
          <a:endParaRPr lang="tr-TR"/>
        </a:p>
      </dgm:t>
    </dgm:pt>
    <dgm:pt modelId="{3CF3690F-D3CF-4C20-A4E8-BDC1EA5CB27D}" type="sibTrans" cxnId="{3FF5C76D-27BE-410C-8B73-2BCE2B3D0DE8}">
      <dgm:prSet/>
      <dgm:spPr/>
      <dgm:t>
        <a:bodyPr/>
        <a:lstStyle/>
        <a:p>
          <a:endParaRPr lang="tr-TR"/>
        </a:p>
      </dgm:t>
    </dgm:pt>
    <dgm:pt modelId="{F5C2B1F7-6637-4612-B93B-04A06F55C931}">
      <dgm:prSet/>
      <dgm:spPr/>
      <dgm:t>
        <a:bodyPr/>
        <a:lstStyle/>
        <a:p>
          <a:r>
            <a:rPr lang="tr-TR"/>
            <a:t>Çalışma Defteri</a:t>
          </a:r>
        </a:p>
      </dgm:t>
    </dgm:pt>
    <dgm:pt modelId="{BB123858-5DE4-414A-9AE9-0B081CBA9968}" type="parTrans" cxnId="{236E5790-ECF0-4D8D-9191-A858595D4844}">
      <dgm:prSet/>
      <dgm:spPr/>
      <dgm:t>
        <a:bodyPr/>
        <a:lstStyle/>
        <a:p>
          <a:endParaRPr lang="tr-TR"/>
        </a:p>
      </dgm:t>
    </dgm:pt>
    <dgm:pt modelId="{CD7F3F78-C14D-43D6-A4B5-7BFEED865BA5}" type="sibTrans" cxnId="{236E5790-ECF0-4D8D-9191-A858595D4844}">
      <dgm:prSet/>
      <dgm:spPr/>
      <dgm:t>
        <a:bodyPr/>
        <a:lstStyle/>
        <a:p>
          <a:endParaRPr lang="tr-TR"/>
        </a:p>
      </dgm:t>
    </dgm:pt>
    <dgm:pt modelId="{1F96DB05-369A-4BBC-8B12-6FFC0A233565}">
      <dgm:prSet/>
      <dgm:spPr/>
      <dgm:t>
        <a:bodyPr/>
        <a:lstStyle/>
        <a:p>
          <a:r>
            <a:rPr lang="tr-TR" dirty="0"/>
            <a:t>Konu İle İlgili Test Çözmek</a:t>
          </a:r>
        </a:p>
      </dgm:t>
    </dgm:pt>
    <dgm:pt modelId="{5A1122D5-3DC1-4CB3-89DC-71969C7847DA}" type="parTrans" cxnId="{25230B29-9425-4984-ADD7-0146BDC48971}">
      <dgm:prSet/>
      <dgm:spPr/>
      <dgm:t>
        <a:bodyPr/>
        <a:lstStyle/>
        <a:p>
          <a:endParaRPr lang="tr-TR"/>
        </a:p>
      </dgm:t>
    </dgm:pt>
    <dgm:pt modelId="{DDD537AA-7A17-45AF-81ED-AABC7755F499}" type="sibTrans" cxnId="{25230B29-9425-4984-ADD7-0146BDC48971}">
      <dgm:prSet/>
      <dgm:spPr/>
      <dgm:t>
        <a:bodyPr/>
        <a:lstStyle/>
        <a:p>
          <a:endParaRPr lang="tr-TR"/>
        </a:p>
      </dgm:t>
    </dgm:pt>
    <dgm:pt modelId="{52E3F417-0429-410A-A3B5-3B1887485918}">
      <dgm:prSet/>
      <dgm:spPr/>
      <dgm:t>
        <a:bodyPr/>
        <a:lstStyle/>
        <a:p>
          <a:r>
            <a:rPr lang="tr-TR" dirty="0"/>
            <a:t>ETKİLİ DERS ÇALIŞMA</a:t>
          </a:r>
        </a:p>
      </dgm:t>
    </dgm:pt>
    <dgm:pt modelId="{6F8547D0-A8C5-478C-BC52-03D70C1BA46E}" type="parTrans" cxnId="{31043317-996C-4245-AA52-AB385924D54F}">
      <dgm:prSet/>
      <dgm:spPr/>
      <dgm:t>
        <a:bodyPr/>
        <a:lstStyle/>
        <a:p>
          <a:endParaRPr lang="tr-TR"/>
        </a:p>
      </dgm:t>
    </dgm:pt>
    <dgm:pt modelId="{F3BF5F18-5038-4739-B723-9761D56B00E4}" type="sibTrans" cxnId="{31043317-996C-4245-AA52-AB385924D54F}">
      <dgm:prSet/>
      <dgm:spPr/>
      <dgm:t>
        <a:bodyPr/>
        <a:lstStyle/>
        <a:p>
          <a:endParaRPr lang="tr-TR"/>
        </a:p>
      </dgm:t>
    </dgm:pt>
    <dgm:pt modelId="{52DBD48B-722B-4E34-9F62-8A60756BE786}">
      <dgm:prSet/>
      <dgm:spPr/>
      <dgm:t>
        <a:bodyPr/>
        <a:lstStyle/>
        <a:p>
          <a:r>
            <a:rPr lang="tr-TR" dirty="0"/>
            <a:t>Yanlış Defteri</a:t>
          </a:r>
        </a:p>
      </dgm:t>
    </dgm:pt>
    <dgm:pt modelId="{D9439C45-3156-40EA-B237-4BC7B63CADD0}" type="parTrans" cxnId="{8F0AAA8F-06D4-4DFB-8575-69361333EBC5}">
      <dgm:prSet/>
      <dgm:spPr/>
      <dgm:t>
        <a:bodyPr/>
        <a:lstStyle/>
        <a:p>
          <a:endParaRPr lang="tr-TR"/>
        </a:p>
      </dgm:t>
    </dgm:pt>
    <dgm:pt modelId="{A0FD34F0-6A5F-45B0-A569-13DAB18C03A9}" type="sibTrans" cxnId="{8F0AAA8F-06D4-4DFB-8575-69361333EBC5}">
      <dgm:prSet/>
      <dgm:spPr/>
      <dgm:t>
        <a:bodyPr/>
        <a:lstStyle/>
        <a:p>
          <a:endParaRPr lang="tr-TR"/>
        </a:p>
      </dgm:t>
    </dgm:pt>
    <dgm:pt modelId="{51AA7BA3-2B33-4036-B2DA-5B40589A4EFD}" type="pres">
      <dgm:prSet presAssocID="{ADF49BB4-EF19-4892-B15C-23B6BC1DD778}" presName="linearFlow" presStyleCnt="0">
        <dgm:presLayoutVars>
          <dgm:dir/>
          <dgm:resizeHandles val="exact"/>
        </dgm:presLayoutVars>
      </dgm:prSet>
      <dgm:spPr/>
    </dgm:pt>
    <dgm:pt modelId="{2C91B64D-A4CD-4B2F-9CFB-14589BD66A76}" type="pres">
      <dgm:prSet presAssocID="{63461112-4456-4B69-BFC5-FCD7F7073832}" presName="node" presStyleLbl="node1" presStyleIdx="0" presStyleCnt="6">
        <dgm:presLayoutVars>
          <dgm:bulletEnabled val="1"/>
        </dgm:presLayoutVars>
      </dgm:prSet>
      <dgm:spPr/>
    </dgm:pt>
    <dgm:pt modelId="{828666E6-AA12-4DBC-997E-B7DC9EB34AD7}" type="pres">
      <dgm:prSet presAssocID="{88808F6E-55BF-47D8-BCA4-34A544683809}" presName="spacerL" presStyleCnt="0"/>
      <dgm:spPr/>
    </dgm:pt>
    <dgm:pt modelId="{B8D4E13F-3E20-4AA5-8619-F940094F6F27}" type="pres">
      <dgm:prSet presAssocID="{88808F6E-55BF-47D8-BCA4-34A544683809}" presName="sibTrans" presStyleLbl="sibTrans2D1" presStyleIdx="0" presStyleCnt="5"/>
      <dgm:spPr/>
    </dgm:pt>
    <dgm:pt modelId="{B10B30AE-6B6F-46E7-A5DE-41309AF47A40}" type="pres">
      <dgm:prSet presAssocID="{88808F6E-55BF-47D8-BCA4-34A544683809}" presName="spacerR" presStyleCnt="0"/>
      <dgm:spPr/>
    </dgm:pt>
    <dgm:pt modelId="{84F5B8ED-F1DE-449B-8285-8A239F3D6AD6}" type="pres">
      <dgm:prSet presAssocID="{8B5384CD-F3FA-475E-B9CC-5CEBF6A77245}" presName="node" presStyleLbl="node1" presStyleIdx="1" presStyleCnt="6">
        <dgm:presLayoutVars>
          <dgm:bulletEnabled val="1"/>
        </dgm:presLayoutVars>
      </dgm:prSet>
      <dgm:spPr/>
    </dgm:pt>
    <dgm:pt modelId="{F328A692-9D98-470C-8D67-72643D77392C}" type="pres">
      <dgm:prSet presAssocID="{3CF3690F-D3CF-4C20-A4E8-BDC1EA5CB27D}" presName="spacerL" presStyleCnt="0"/>
      <dgm:spPr/>
    </dgm:pt>
    <dgm:pt modelId="{7FB23F82-95A3-4A01-A052-21DD3769C1FE}" type="pres">
      <dgm:prSet presAssocID="{3CF3690F-D3CF-4C20-A4E8-BDC1EA5CB27D}" presName="sibTrans" presStyleLbl="sibTrans2D1" presStyleIdx="1" presStyleCnt="5"/>
      <dgm:spPr/>
    </dgm:pt>
    <dgm:pt modelId="{73DC4C91-2DA0-40CE-B792-904BB0AE2B08}" type="pres">
      <dgm:prSet presAssocID="{3CF3690F-D3CF-4C20-A4E8-BDC1EA5CB27D}" presName="spacerR" presStyleCnt="0"/>
      <dgm:spPr/>
    </dgm:pt>
    <dgm:pt modelId="{E48D188C-EFDA-4A59-A9BA-22A0E45B4D23}" type="pres">
      <dgm:prSet presAssocID="{F5C2B1F7-6637-4612-B93B-04A06F55C931}" presName="node" presStyleLbl="node1" presStyleIdx="2" presStyleCnt="6">
        <dgm:presLayoutVars>
          <dgm:bulletEnabled val="1"/>
        </dgm:presLayoutVars>
      </dgm:prSet>
      <dgm:spPr/>
    </dgm:pt>
    <dgm:pt modelId="{16C3779C-8E39-46EC-BB34-59358D598E7E}" type="pres">
      <dgm:prSet presAssocID="{CD7F3F78-C14D-43D6-A4B5-7BFEED865BA5}" presName="spacerL" presStyleCnt="0"/>
      <dgm:spPr/>
    </dgm:pt>
    <dgm:pt modelId="{DB541485-ED1F-491F-9A2C-B55204AACB26}" type="pres">
      <dgm:prSet presAssocID="{CD7F3F78-C14D-43D6-A4B5-7BFEED865BA5}" presName="sibTrans" presStyleLbl="sibTrans2D1" presStyleIdx="2" presStyleCnt="5"/>
      <dgm:spPr/>
    </dgm:pt>
    <dgm:pt modelId="{4CFECE27-3DC6-4E7D-9125-1A4C024B8986}" type="pres">
      <dgm:prSet presAssocID="{CD7F3F78-C14D-43D6-A4B5-7BFEED865BA5}" presName="spacerR" presStyleCnt="0"/>
      <dgm:spPr/>
    </dgm:pt>
    <dgm:pt modelId="{F78A1521-912D-4E89-AEC7-639CD275BD9D}" type="pres">
      <dgm:prSet presAssocID="{1F96DB05-369A-4BBC-8B12-6FFC0A233565}" presName="node" presStyleLbl="node1" presStyleIdx="3" presStyleCnt="6">
        <dgm:presLayoutVars>
          <dgm:bulletEnabled val="1"/>
        </dgm:presLayoutVars>
      </dgm:prSet>
      <dgm:spPr/>
    </dgm:pt>
    <dgm:pt modelId="{4804220A-418E-4569-BA60-5D5EC1AE520F}" type="pres">
      <dgm:prSet presAssocID="{DDD537AA-7A17-45AF-81ED-AABC7755F499}" presName="spacerL" presStyleCnt="0"/>
      <dgm:spPr/>
    </dgm:pt>
    <dgm:pt modelId="{D09C1206-1C1A-4466-A99A-061DB3DEED5E}" type="pres">
      <dgm:prSet presAssocID="{DDD537AA-7A17-45AF-81ED-AABC7755F499}" presName="sibTrans" presStyleLbl="sibTrans2D1" presStyleIdx="3" presStyleCnt="5"/>
      <dgm:spPr/>
    </dgm:pt>
    <dgm:pt modelId="{224CF296-4D46-492C-B2CC-9B9BE3601A1C}" type="pres">
      <dgm:prSet presAssocID="{DDD537AA-7A17-45AF-81ED-AABC7755F499}" presName="spacerR" presStyleCnt="0"/>
      <dgm:spPr/>
    </dgm:pt>
    <dgm:pt modelId="{C1B8E042-3605-4AEB-84D0-D65FD1D9C10E}" type="pres">
      <dgm:prSet presAssocID="{52DBD48B-722B-4E34-9F62-8A60756BE786}" presName="node" presStyleLbl="node1" presStyleIdx="4" presStyleCnt="6">
        <dgm:presLayoutVars>
          <dgm:bulletEnabled val="1"/>
        </dgm:presLayoutVars>
      </dgm:prSet>
      <dgm:spPr/>
    </dgm:pt>
    <dgm:pt modelId="{79564738-BA15-44D4-A917-DA12CFA51436}" type="pres">
      <dgm:prSet presAssocID="{A0FD34F0-6A5F-45B0-A569-13DAB18C03A9}" presName="spacerL" presStyleCnt="0"/>
      <dgm:spPr/>
    </dgm:pt>
    <dgm:pt modelId="{F64A9293-A5A8-45EF-ADA6-044CBD257F3E}" type="pres">
      <dgm:prSet presAssocID="{A0FD34F0-6A5F-45B0-A569-13DAB18C03A9}" presName="sibTrans" presStyleLbl="sibTrans2D1" presStyleIdx="4" presStyleCnt="5"/>
      <dgm:spPr/>
    </dgm:pt>
    <dgm:pt modelId="{2F40A5E3-5030-4692-A3D0-A823E30C672F}" type="pres">
      <dgm:prSet presAssocID="{A0FD34F0-6A5F-45B0-A569-13DAB18C03A9}" presName="spacerR" presStyleCnt="0"/>
      <dgm:spPr/>
    </dgm:pt>
    <dgm:pt modelId="{2E8228C7-C6B1-4025-A7AB-435CBBA701BD}" type="pres">
      <dgm:prSet presAssocID="{52E3F417-0429-410A-A3B5-3B1887485918}" presName="node" presStyleLbl="node1" presStyleIdx="5" presStyleCnt="6">
        <dgm:presLayoutVars>
          <dgm:bulletEnabled val="1"/>
        </dgm:presLayoutVars>
      </dgm:prSet>
      <dgm:spPr/>
    </dgm:pt>
  </dgm:ptLst>
  <dgm:cxnLst>
    <dgm:cxn modelId="{31043317-996C-4245-AA52-AB385924D54F}" srcId="{ADF49BB4-EF19-4892-B15C-23B6BC1DD778}" destId="{52E3F417-0429-410A-A3B5-3B1887485918}" srcOrd="5" destOrd="0" parTransId="{6F8547D0-A8C5-478C-BC52-03D70C1BA46E}" sibTransId="{F3BF5F18-5038-4739-B723-9761D56B00E4}"/>
    <dgm:cxn modelId="{61510822-36E2-4C9B-B032-D665FA370A0C}" type="presOf" srcId="{3CF3690F-D3CF-4C20-A4E8-BDC1EA5CB27D}" destId="{7FB23F82-95A3-4A01-A052-21DD3769C1FE}" srcOrd="0" destOrd="0" presId="urn:microsoft.com/office/officeart/2005/8/layout/equation1"/>
    <dgm:cxn modelId="{4A97BF23-FDEC-4978-90AF-44983BE50622}" type="presOf" srcId="{88808F6E-55BF-47D8-BCA4-34A544683809}" destId="{B8D4E13F-3E20-4AA5-8619-F940094F6F27}" srcOrd="0" destOrd="0" presId="urn:microsoft.com/office/officeart/2005/8/layout/equation1"/>
    <dgm:cxn modelId="{25230B29-9425-4984-ADD7-0146BDC48971}" srcId="{ADF49BB4-EF19-4892-B15C-23B6BC1DD778}" destId="{1F96DB05-369A-4BBC-8B12-6FFC0A233565}" srcOrd="3" destOrd="0" parTransId="{5A1122D5-3DC1-4CB3-89DC-71969C7847DA}" sibTransId="{DDD537AA-7A17-45AF-81ED-AABC7755F499}"/>
    <dgm:cxn modelId="{DAEB0730-1EFA-4DC8-99D2-2B7A05B3BB4C}" type="presOf" srcId="{52E3F417-0429-410A-A3B5-3B1887485918}" destId="{2E8228C7-C6B1-4025-A7AB-435CBBA701BD}" srcOrd="0" destOrd="0" presId="urn:microsoft.com/office/officeart/2005/8/layout/equation1"/>
    <dgm:cxn modelId="{A4B06445-70BC-446A-A19C-B18FC62D07BC}" type="presOf" srcId="{ADF49BB4-EF19-4892-B15C-23B6BC1DD778}" destId="{51AA7BA3-2B33-4036-B2DA-5B40589A4EFD}" srcOrd="0" destOrd="0" presId="urn:microsoft.com/office/officeart/2005/8/layout/equation1"/>
    <dgm:cxn modelId="{3FF5C76D-27BE-410C-8B73-2BCE2B3D0DE8}" srcId="{ADF49BB4-EF19-4892-B15C-23B6BC1DD778}" destId="{8B5384CD-F3FA-475E-B9CC-5CEBF6A77245}" srcOrd="1" destOrd="0" parTransId="{3B54BF0E-644A-40E8-A1CF-5BD8C2316779}" sibTransId="{3CF3690F-D3CF-4C20-A4E8-BDC1EA5CB27D}"/>
    <dgm:cxn modelId="{0F6DCC4E-EBF5-44CE-B2F7-6E6A548F3927}" type="presOf" srcId="{8B5384CD-F3FA-475E-B9CC-5CEBF6A77245}" destId="{84F5B8ED-F1DE-449B-8285-8A239F3D6AD6}" srcOrd="0" destOrd="0" presId="urn:microsoft.com/office/officeart/2005/8/layout/equation1"/>
    <dgm:cxn modelId="{6415D080-6F23-4D81-8784-95192F5642BE}" type="presOf" srcId="{A0FD34F0-6A5F-45B0-A569-13DAB18C03A9}" destId="{F64A9293-A5A8-45EF-ADA6-044CBD257F3E}" srcOrd="0" destOrd="0" presId="urn:microsoft.com/office/officeart/2005/8/layout/equation1"/>
    <dgm:cxn modelId="{8F665881-505A-477D-8F95-DCEC0AE4C622}" srcId="{ADF49BB4-EF19-4892-B15C-23B6BC1DD778}" destId="{63461112-4456-4B69-BFC5-FCD7F7073832}" srcOrd="0" destOrd="0" parTransId="{02AC7763-F660-4B06-AB5F-2FCF1B08073D}" sibTransId="{88808F6E-55BF-47D8-BCA4-34A544683809}"/>
    <dgm:cxn modelId="{AFC5AE83-3BA2-4EF2-9FD2-716C73598F77}" type="presOf" srcId="{DDD537AA-7A17-45AF-81ED-AABC7755F499}" destId="{D09C1206-1C1A-4466-A99A-061DB3DEED5E}" srcOrd="0" destOrd="0" presId="urn:microsoft.com/office/officeart/2005/8/layout/equation1"/>
    <dgm:cxn modelId="{DEBD7484-36A0-4628-AB75-677DB4AA4B2C}" type="presOf" srcId="{52DBD48B-722B-4E34-9F62-8A60756BE786}" destId="{C1B8E042-3605-4AEB-84D0-D65FD1D9C10E}" srcOrd="0" destOrd="0" presId="urn:microsoft.com/office/officeart/2005/8/layout/equation1"/>
    <dgm:cxn modelId="{5A426D8E-A9FF-4B84-A9BF-E62D6194F65D}" type="presOf" srcId="{F5C2B1F7-6637-4612-B93B-04A06F55C931}" destId="{E48D188C-EFDA-4A59-A9BA-22A0E45B4D23}" srcOrd="0" destOrd="0" presId="urn:microsoft.com/office/officeart/2005/8/layout/equation1"/>
    <dgm:cxn modelId="{8F0AAA8F-06D4-4DFB-8575-69361333EBC5}" srcId="{ADF49BB4-EF19-4892-B15C-23B6BC1DD778}" destId="{52DBD48B-722B-4E34-9F62-8A60756BE786}" srcOrd="4" destOrd="0" parTransId="{D9439C45-3156-40EA-B237-4BC7B63CADD0}" sibTransId="{A0FD34F0-6A5F-45B0-A569-13DAB18C03A9}"/>
    <dgm:cxn modelId="{236E5790-ECF0-4D8D-9191-A858595D4844}" srcId="{ADF49BB4-EF19-4892-B15C-23B6BC1DD778}" destId="{F5C2B1F7-6637-4612-B93B-04A06F55C931}" srcOrd="2" destOrd="0" parTransId="{BB123858-5DE4-414A-9AE9-0B081CBA9968}" sibTransId="{CD7F3F78-C14D-43D6-A4B5-7BFEED865BA5}"/>
    <dgm:cxn modelId="{73D65BB1-4C98-4567-91DD-830C1D8E817B}" type="presOf" srcId="{1F96DB05-369A-4BBC-8B12-6FFC0A233565}" destId="{F78A1521-912D-4E89-AEC7-639CD275BD9D}" srcOrd="0" destOrd="0" presId="urn:microsoft.com/office/officeart/2005/8/layout/equation1"/>
    <dgm:cxn modelId="{3B6842E3-FDD4-44DC-91D8-D54C45851661}" type="presOf" srcId="{CD7F3F78-C14D-43D6-A4B5-7BFEED865BA5}" destId="{DB541485-ED1F-491F-9A2C-B55204AACB26}" srcOrd="0" destOrd="0" presId="urn:microsoft.com/office/officeart/2005/8/layout/equation1"/>
    <dgm:cxn modelId="{D041D9EE-5993-4523-B8F3-C1A51363229A}" type="presOf" srcId="{63461112-4456-4B69-BFC5-FCD7F7073832}" destId="{2C91B64D-A4CD-4B2F-9CFB-14589BD66A76}" srcOrd="0" destOrd="0" presId="urn:microsoft.com/office/officeart/2005/8/layout/equation1"/>
    <dgm:cxn modelId="{4918830E-D57C-40F2-BC8D-7CFCBC25E56A}" type="presParOf" srcId="{51AA7BA3-2B33-4036-B2DA-5B40589A4EFD}" destId="{2C91B64D-A4CD-4B2F-9CFB-14589BD66A76}" srcOrd="0" destOrd="0" presId="urn:microsoft.com/office/officeart/2005/8/layout/equation1"/>
    <dgm:cxn modelId="{EAAD459E-1EB5-4EF6-BB70-9E3BD9C5509C}" type="presParOf" srcId="{51AA7BA3-2B33-4036-B2DA-5B40589A4EFD}" destId="{828666E6-AA12-4DBC-997E-B7DC9EB34AD7}" srcOrd="1" destOrd="0" presId="urn:microsoft.com/office/officeart/2005/8/layout/equation1"/>
    <dgm:cxn modelId="{F4FCC19D-597C-4913-87AA-404724F0911E}" type="presParOf" srcId="{51AA7BA3-2B33-4036-B2DA-5B40589A4EFD}" destId="{B8D4E13F-3E20-4AA5-8619-F940094F6F27}" srcOrd="2" destOrd="0" presId="urn:microsoft.com/office/officeart/2005/8/layout/equation1"/>
    <dgm:cxn modelId="{E798C2B4-2198-4EF8-AFB2-8E7BB44D89D7}" type="presParOf" srcId="{51AA7BA3-2B33-4036-B2DA-5B40589A4EFD}" destId="{B10B30AE-6B6F-46E7-A5DE-41309AF47A40}" srcOrd="3" destOrd="0" presId="urn:microsoft.com/office/officeart/2005/8/layout/equation1"/>
    <dgm:cxn modelId="{C2BE61C2-ACD0-4BC5-87F0-D8412E9B9D8C}" type="presParOf" srcId="{51AA7BA3-2B33-4036-B2DA-5B40589A4EFD}" destId="{84F5B8ED-F1DE-449B-8285-8A239F3D6AD6}" srcOrd="4" destOrd="0" presId="urn:microsoft.com/office/officeart/2005/8/layout/equation1"/>
    <dgm:cxn modelId="{A3F600BF-26D0-4A29-BF49-507D29E4AB73}" type="presParOf" srcId="{51AA7BA3-2B33-4036-B2DA-5B40589A4EFD}" destId="{F328A692-9D98-470C-8D67-72643D77392C}" srcOrd="5" destOrd="0" presId="urn:microsoft.com/office/officeart/2005/8/layout/equation1"/>
    <dgm:cxn modelId="{FCAD5E4D-24D9-424B-9E01-02298437A211}" type="presParOf" srcId="{51AA7BA3-2B33-4036-B2DA-5B40589A4EFD}" destId="{7FB23F82-95A3-4A01-A052-21DD3769C1FE}" srcOrd="6" destOrd="0" presId="urn:microsoft.com/office/officeart/2005/8/layout/equation1"/>
    <dgm:cxn modelId="{5EECC4D4-DA0F-415C-BF26-438A7E788B81}" type="presParOf" srcId="{51AA7BA3-2B33-4036-B2DA-5B40589A4EFD}" destId="{73DC4C91-2DA0-40CE-B792-904BB0AE2B08}" srcOrd="7" destOrd="0" presId="urn:microsoft.com/office/officeart/2005/8/layout/equation1"/>
    <dgm:cxn modelId="{C96A48F0-97C4-4664-BE97-EC92E68AEC57}" type="presParOf" srcId="{51AA7BA3-2B33-4036-B2DA-5B40589A4EFD}" destId="{E48D188C-EFDA-4A59-A9BA-22A0E45B4D23}" srcOrd="8" destOrd="0" presId="urn:microsoft.com/office/officeart/2005/8/layout/equation1"/>
    <dgm:cxn modelId="{29F899F3-22D9-44C7-97C2-EF09161C7C50}" type="presParOf" srcId="{51AA7BA3-2B33-4036-B2DA-5B40589A4EFD}" destId="{16C3779C-8E39-46EC-BB34-59358D598E7E}" srcOrd="9" destOrd="0" presId="urn:microsoft.com/office/officeart/2005/8/layout/equation1"/>
    <dgm:cxn modelId="{98527786-FD73-4FD2-848A-F0CE85FDD01B}" type="presParOf" srcId="{51AA7BA3-2B33-4036-B2DA-5B40589A4EFD}" destId="{DB541485-ED1F-491F-9A2C-B55204AACB26}" srcOrd="10" destOrd="0" presId="urn:microsoft.com/office/officeart/2005/8/layout/equation1"/>
    <dgm:cxn modelId="{A29AD2D9-6140-432D-ADFA-6B3634F5AE75}" type="presParOf" srcId="{51AA7BA3-2B33-4036-B2DA-5B40589A4EFD}" destId="{4CFECE27-3DC6-4E7D-9125-1A4C024B8986}" srcOrd="11" destOrd="0" presId="urn:microsoft.com/office/officeart/2005/8/layout/equation1"/>
    <dgm:cxn modelId="{83F22FBB-8AEB-4158-ABB8-F83594F7CA27}" type="presParOf" srcId="{51AA7BA3-2B33-4036-B2DA-5B40589A4EFD}" destId="{F78A1521-912D-4E89-AEC7-639CD275BD9D}" srcOrd="12" destOrd="0" presId="urn:microsoft.com/office/officeart/2005/8/layout/equation1"/>
    <dgm:cxn modelId="{18CA6B83-4C9A-4D98-AF98-D1A2EF6B261A}" type="presParOf" srcId="{51AA7BA3-2B33-4036-B2DA-5B40589A4EFD}" destId="{4804220A-418E-4569-BA60-5D5EC1AE520F}" srcOrd="13" destOrd="0" presId="urn:microsoft.com/office/officeart/2005/8/layout/equation1"/>
    <dgm:cxn modelId="{52FB800C-8E56-43D1-B38E-9B8593C64B75}" type="presParOf" srcId="{51AA7BA3-2B33-4036-B2DA-5B40589A4EFD}" destId="{D09C1206-1C1A-4466-A99A-061DB3DEED5E}" srcOrd="14" destOrd="0" presId="urn:microsoft.com/office/officeart/2005/8/layout/equation1"/>
    <dgm:cxn modelId="{516E7AFC-28DC-41ED-9331-91264B693865}" type="presParOf" srcId="{51AA7BA3-2B33-4036-B2DA-5B40589A4EFD}" destId="{224CF296-4D46-492C-B2CC-9B9BE3601A1C}" srcOrd="15" destOrd="0" presId="urn:microsoft.com/office/officeart/2005/8/layout/equation1"/>
    <dgm:cxn modelId="{D2B202B4-655F-46D7-A779-822CB032D245}" type="presParOf" srcId="{51AA7BA3-2B33-4036-B2DA-5B40589A4EFD}" destId="{C1B8E042-3605-4AEB-84D0-D65FD1D9C10E}" srcOrd="16" destOrd="0" presId="urn:microsoft.com/office/officeart/2005/8/layout/equation1"/>
    <dgm:cxn modelId="{E6359FF1-0CC2-4092-8B6F-45608E06745E}" type="presParOf" srcId="{51AA7BA3-2B33-4036-B2DA-5B40589A4EFD}" destId="{79564738-BA15-44D4-A917-DA12CFA51436}" srcOrd="17" destOrd="0" presId="urn:microsoft.com/office/officeart/2005/8/layout/equation1"/>
    <dgm:cxn modelId="{6B97D33D-9F63-4701-8923-3D4390A39EA1}" type="presParOf" srcId="{51AA7BA3-2B33-4036-B2DA-5B40589A4EFD}" destId="{F64A9293-A5A8-45EF-ADA6-044CBD257F3E}" srcOrd="18" destOrd="0" presId="urn:microsoft.com/office/officeart/2005/8/layout/equation1"/>
    <dgm:cxn modelId="{EF41A812-9EA1-4461-86EA-55BBA993B915}" type="presParOf" srcId="{51AA7BA3-2B33-4036-B2DA-5B40589A4EFD}" destId="{2F40A5E3-5030-4692-A3D0-A823E30C672F}" srcOrd="19" destOrd="0" presId="urn:microsoft.com/office/officeart/2005/8/layout/equation1"/>
    <dgm:cxn modelId="{3FF582C5-0392-4215-94F8-8809B286AD55}" type="presParOf" srcId="{51AA7BA3-2B33-4036-B2DA-5B40589A4EFD}" destId="{2E8228C7-C6B1-4025-A7AB-435CBBA701BD}" srcOrd="2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E4BA6F-1530-42F3-B1F9-7D6C892AB9FA}" type="doc">
      <dgm:prSet loTypeId="urn:microsoft.com/office/officeart/2005/8/layout/default" loCatId="list" qsTypeId="urn:microsoft.com/office/officeart/2005/8/quickstyle/3d2" qsCatId="3D" csTypeId="urn:microsoft.com/office/officeart/2005/8/colors/colorful2" csCatId="colorful"/>
      <dgm:spPr/>
      <dgm:t>
        <a:bodyPr/>
        <a:lstStyle/>
        <a:p>
          <a:endParaRPr lang="tr-TR"/>
        </a:p>
      </dgm:t>
    </dgm:pt>
    <dgm:pt modelId="{80EDF4F0-7DEE-4E6F-A92E-781093BB6DFC}">
      <dgm:prSet/>
      <dgm:spPr/>
      <dgm:t>
        <a:bodyPr/>
        <a:lstStyle/>
        <a:p>
          <a:r>
            <a:rPr lang="tr-TR"/>
            <a:t>Burada önemli olan kendi ihtiyaçlarınıza, kendi düzeyinize göre bir plan oluşturun.</a:t>
          </a:r>
        </a:p>
      </dgm:t>
    </dgm:pt>
    <dgm:pt modelId="{33FF02F9-4E47-4037-91CB-02D5789FEBB2}" type="parTrans" cxnId="{0106C0EB-5FD1-4F76-9B8F-88F7B279CB5C}">
      <dgm:prSet/>
      <dgm:spPr/>
      <dgm:t>
        <a:bodyPr/>
        <a:lstStyle/>
        <a:p>
          <a:endParaRPr lang="tr-TR"/>
        </a:p>
      </dgm:t>
    </dgm:pt>
    <dgm:pt modelId="{49C3939B-0814-47A5-99DC-0D8169E66713}" type="sibTrans" cxnId="{0106C0EB-5FD1-4F76-9B8F-88F7B279CB5C}">
      <dgm:prSet/>
      <dgm:spPr/>
      <dgm:t>
        <a:bodyPr/>
        <a:lstStyle/>
        <a:p>
          <a:endParaRPr lang="tr-TR"/>
        </a:p>
      </dgm:t>
    </dgm:pt>
    <dgm:pt modelId="{A39B3A44-ABE9-4772-8A81-BA7EFE107B54}">
      <dgm:prSet/>
      <dgm:spPr/>
      <dgm:t>
        <a:bodyPr/>
        <a:lstStyle/>
        <a:p>
          <a:r>
            <a:rPr lang="tr-TR" dirty="0"/>
            <a:t>Saat dilimi değil, her bir ders için süre belirleyin.</a:t>
          </a:r>
        </a:p>
      </dgm:t>
    </dgm:pt>
    <dgm:pt modelId="{EEE7CA8F-271A-4ADB-BC3D-61CFC2FC5F32}" type="parTrans" cxnId="{93D2B111-21E2-43CF-A25B-CA1AE1DCCD0B}">
      <dgm:prSet/>
      <dgm:spPr/>
      <dgm:t>
        <a:bodyPr/>
        <a:lstStyle/>
        <a:p>
          <a:endParaRPr lang="tr-TR"/>
        </a:p>
      </dgm:t>
    </dgm:pt>
    <dgm:pt modelId="{34B59E62-4C2C-4CB7-AAEC-92C971D69752}" type="sibTrans" cxnId="{93D2B111-21E2-43CF-A25B-CA1AE1DCCD0B}">
      <dgm:prSet/>
      <dgm:spPr/>
      <dgm:t>
        <a:bodyPr/>
        <a:lstStyle/>
        <a:p>
          <a:endParaRPr lang="tr-TR"/>
        </a:p>
      </dgm:t>
    </dgm:pt>
    <dgm:pt modelId="{0B3AD791-F873-4CD5-9011-EEF4C96D3C2F}">
      <dgm:prSet/>
      <dgm:spPr/>
      <dgm:t>
        <a:bodyPr/>
        <a:lstStyle/>
        <a:p>
          <a:r>
            <a:rPr lang="tr-TR"/>
            <a:t>Çalışma programı gerçekçi olsun.</a:t>
          </a:r>
        </a:p>
      </dgm:t>
    </dgm:pt>
    <dgm:pt modelId="{B4F70B65-8B61-4EBE-A471-86DB8AD59B26}" type="parTrans" cxnId="{F1BF1AE3-B557-436B-8E90-1F9E9DA3977F}">
      <dgm:prSet/>
      <dgm:spPr/>
      <dgm:t>
        <a:bodyPr/>
        <a:lstStyle/>
        <a:p>
          <a:endParaRPr lang="tr-TR"/>
        </a:p>
      </dgm:t>
    </dgm:pt>
    <dgm:pt modelId="{0DF70DA2-7539-4294-8411-6D4760B96CBD}" type="sibTrans" cxnId="{F1BF1AE3-B557-436B-8E90-1F9E9DA3977F}">
      <dgm:prSet/>
      <dgm:spPr/>
      <dgm:t>
        <a:bodyPr/>
        <a:lstStyle/>
        <a:p>
          <a:endParaRPr lang="tr-TR"/>
        </a:p>
      </dgm:t>
    </dgm:pt>
    <dgm:pt modelId="{686BD785-9743-44B4-9A2B-FD9FF710BF07}">
      <dgm:prSet/>
      <dgm:spPr/>
      <dgm:t>
        <a:bodyPr/>
        <a:lstStyle/>
        <a:p>
          <a:r>
            <a:rPr lang="tr-TR"/>
            <a:t>Günlük yoğunluğa göre derslerinizi yerleştirin.</a:t>
          </a:r>
        </a:p>
      </dgm:t>
    </dgm:pt>
    <dgm:pt modelId="{FC583529-20D3-48C4-9278-FB4AA2948D43}" type="parTrans" cxnId="{41E900DA-DBAF-4D15-A983-26C786616D25}">
      <dgm:prSet/>
      <dgm:spPr/>
      <dgm:t>
        <a:bodyPr/>
        <a:lstStyle/>
        <a:p>
          <a:endParaRPr lang="tr-TR"/>
        </a:p>
      </dgm:t>
    </dgm:pt>
    <dgm:pt modelId="{5EAB54B5-BE97-45A5-89BC-CC1006EB0A7E}" type="sibTrans" cxnId="{41E900DA-DBAF-4D15-A983-26C786616D25}">
      <dgm:prSet/>
      <dgm:spPr/>
      <dgm:t>
        <a:bodyPr/>
        <a:lstStyle/>
        <a:p>
          <a:endParaRPr lang="tr-TR"/>
        </a:p>
      </dgm:t>
    </dgm:pt>
    <dgm:pt modelId="{5D09EC83-91AE-4047-B0C6-03CBA00282C7}">
      <dgm:prSet/>
      <dgm:spPr/>
      <dgm:t>
        <a:bodyPr/>
        <a:lstStyle/>
        <a:p>
          <a:r>
            <a:rPr lang="tr-TR"/>
            <a:t>En çok ihtiyacınız (eksiğiniz) olan derse ağırlık verin.</a:t>
          </a:r>
        </a:p>
      </dgm:t>
    </dgm:pt>
    <dgm:pt modelId="{1C3211FC-BD6C-4C7C-8060-4FD10BEEE0A1}" type="parTrans" cxnId="{AD97F45B-8831-45F0-B8FD-FEC5A364C983}">
      <dgm:prSet/>
      <dgm:spPr/>
      <dgm:t>
        <a:bodyPr/>
        <a:lstStyle/>
        <a:p>
          <a:endParaRPr lang="tr-TR"/>
        </a:p>
      </dgm:t>
    </dgm:pt>
    <dgm:pt modelId="{9B94F722-4CF4-42FB-B449-605D71DE87EF}" type="sibTrans" cxnId="{AD97F45B-8831-45F0-B8FD-FEC5A364C983}">
      <dgm:prSet/>
      <dgm:spPr/>
      <dgm:t>
        <a:bodyPr/>
        <a:lstStyle/>
        <a:p>
          <a:endParaRPr lang="tr-TR"/>
        </a:p>
      </dgm:t>
    </dgm:pt>
    <dgm:pt modelId="{8D36BC00-0FC5-4433-BBAE-C0D58776E940}">
      <dgm:prSet/>
      <dgm:spPr/>
      <dgm:t>
        <a:bodyPr/>
        <a:lstStyle/>
        <a:p>
          <a:r>
            <a:rPr lang="tr-TR"/>
            <a:t>Molasız ders çalışmayın.</a:t>
          </a:r>
        </a:p>
      </dgm:t>
    </dgm:pt>
    <dgm:pt modelId="{43BFDAF5-26D7-4ABF-9E7D-B61B7FC6B858}" type="parTrans" cxnId="{11099B8C-E5A4-49A6-9AEE-C1B77B01FDC1}">
      <dgm:prSet/>
      <dgm:spPr/>
      <dgm:t>
        <a:bodyPr/>
        <a:lstStyle/>
        <a:p>
          <a:endParaRPr lang="tr-TR"/>
        </a:p>
      </dgm:t>
    </dgm:pt>
    <dgm:pt modelId="{001C91E0-3C7D-4A67-80C8-4B30F9D563EF}" type="sibTrans" cxnId="{11099B8C-E5A4-49A6-9AEE-C1B77B01FDC1}">
      <dgm:prSet/>
      <dgm:spPr/>
      <dgm:t>
        <a:bodyPr/>
        <a:lstStyle/>
        <a:p>
          <a:endParaRPr lang="tr-TR"/>
        </a:p>
      </dgm:t>
    </dgm:pt>
    <dgm:pt modelId="{E04512F5-E616-4595-B7C0-A77F76591E90}" type="pres">
      <dgm:prSet presAssocID="{8FE4BA6F-1530-42F3-B1F9-7D6C892AB9FA}" presName="diagram" presStyleCnt="0">
        <dgm:presLayoutVars>
          <dgm:dir/>
          <dgm:resizeHandles val="exact"/>
        </dgm:presLayoutVars>
      </dgm:prSet>
      <dgm:spPr/>
    </dgm:pt>
    <dgm:pt modelId="{414FF851-3D5A-4378-8635-DA59494B6B3D}" type="pres">
      <dgm:prSet presAssocID="{80EDF4F0-7DEE-4E6F-A92E-781093BB6DFC}" presName="node" presStyleLbl="node1" presStyleIdx="0" presStyleCnt="6">
        <dgm:presLayoutVars>
          <dgm:bulletEnabled val="1"/>
        </dgm:presLayoutVars>
      </dgm:prSet>
      <dgm:spPr/>
    </dgm:pt>
    <dgm:pt modelId="{D680326F-5691-48C7-90B7-36036C04DB5E}" type="pres">
      <dgm:prSet presAssocID="{49C3939B-0814-47A5-99DC-0D8169E66713}" presName="sibTrans" presStyleCnt="0"/>
      <dgm:spPr/>
    </dgm:pt>
    <dgm:pt modelId="{148ADAC9-B728-406C-BC71-73D49E05C8B7}" type="pres">
      <dgm:prSet presAssocID="{A39B3A44-ABE9-4772-8A81-BA7EFE107B54}" presName="node" presStyleLbl="node1" presStyleIdx="1" presStyleCnt="6">
        <dgm:presLayoutVars>
          <dgm:bulletEnabled val="1"/>
        </dgm:presLayoutVars>
      </dgm:prSet>
      <dgm:spPr/>
    </dgm:pt>
    <dgm:pt modelId="{96CF19BD-E4EF-4BCB-BC50-60347D4DD635}" type="pres">
      <dgm:prSet presAssocID="{34B59E62-4C2C-4CB7-AAEC-92C971D69752}" presName="sibTrans" presStyleCnt="0"/>
      <dgm:spPr/>
    </dgm:pt>
    <dgm:pt modelId="{A0E20BA2-7D75-4432-AE87-8F218264124D}" type="pres">
      <dgm:prSet presAssocID="{0B3AD791-F873-4CD5-9011-EEF4C96D3C2F}" presName="node" presStyleLbl="node1" presStyleIdx="2" presStyleCnt="6">
        <dgm:presLayoutVars>
          <dgm:bulletEnabled val="1"/>
        </dgm:presLayoutVars>
      </dgm:prSet>
      <dgm:spPr/>
    </dgm:pt>
    <dgm:pt modelId="{0E66F2EF-397F-4C91-AF5A-057DCF8BE76F}" type="pres">
      <dgm:prSet presAssocID="{0DF70DA2-7539-4294-8411-6D4760B96CBD}" presName="sibTrans" presStyleCnt="0"/>
      <dgm:spPr/>
    </dgm:pt>
    <dgm:pt modelId="{EBDDDFB0-2CBA-4534-91F8-B1DF5F10E8C6}" type="pres">
      <dgm:prSet presAssocID="{686BD785-9743-44B4-9A2B-FD9FF710BF07}" presName="node" presStyleLbl="node1" presStyleIdx="3" presStyleCnt="6">
        <dgm:presLayoutVars>
          <dgm:bulletEnabled val="1"/>
        </dgm:presLayoutVars>
      </dgm:prSet>
      <dgm:spPr/>
    </dgm:pt>
    <dgm:pt modelId="{B7A0E89B-7D77-4885-A5C0-6B9F733D8E8E}" type="pres">
      <dgm:prSet presAssocID="{5EAB54B5-BE97-45A5-89BC-CC1006EB0A7E}" presName="sibTrans" presStyleCnt="0"/>
      <dgm:spPr/>
    </dgm:pt>
    <dgm:pt modelId="{F6D4DC06-84D6-49EF-BE76-A8AE841A570A}" type="pres">
      <dgm:prSet presAssocID="{5D09EC83-91AE-4047-B0C6-03CBA00282C7}" presName="node" presStyleLbl="node1" presStyleIdx="4" presStyleCnt="6">
        <dgm:presLayoutVars>
          <dgm:bulletEnabled val="1"/>
        </dgm:presLayoutVars>
      </dgm:prSet>
      <dgm:spPr/>
    </dgm:pt>
    <dgm:pt modelId="{CFF34416-6AA5-4B96-A9B4-6F456C9E2772}" type="pres">
      <dgm:prSet presAssocID="{9B94F722-4CF4-42FB-B449-605D71DE87EF}" presName="sibTrans" presStyleCnt="0"/>
      <dgm:spPr/>
    </dgm:pt>
    <dgm:pt modelId="{4D740602-CCB4-4EB1-B0B0-5B9B564A7665}" type="pres">
      <dgm:prSet presAssocID="{8D36BC00-0FC5-4433-BBAE-C0D58776E940}" presName="node" presStyleLbl="node1" presStyleIdx="5" presStyleCnt="6">
        <dgm:presLayoutVars>
          <dgm:bulletEnabled val="1"/>
        </dgm:presLayoutVars>
      </dgm:prSet>
      <dgm:spPr/>
    </dgm:pt>
  </dgm:ptLst>
  <dgm:cxnLst>
    <dgm:cxn modelId="{93D2B111-21E2-43CF-A25B-CA1AE1DCCD0B}" srcId="{8FE4BA6F-1530-42F3-B1F9-7D6C892AB9FA}" destId="{A39B3A44-ABE9-4772-8A81-BA7EFE107B54}" srcOrd="1" destOrd="0" parTransId="{EEE7CA8F-271A-4ADB-BC3D-61CFC2FC5F32}" sibTransId="{34B59E62-4C2C-4CB7-AAEC-92C971D69752}"/>
    <dgm:cxn modelId="{DDD3FC11-CA6F-48B8-A8D7-82E073A2ABE7}" type="presOf" srcId="{5D09EC83-91AE-4047-B0C6-03CBA00282C7}" destId="{F6D4DC06-84D6-49EF-BE76-A8AE841A570A}" srcOrd="0" destOrd="0" presId="urn:microsoft.com/office/officeart/2005/8/layout/default"/>
    <dgm:cxn modelId="{AD97F45B-8831-45F0-B8FD-FEC5A364C983}" srcId="{8FE4BA6F-1530-42F3-B1F9-7D6C892AB9FA}" destId="{5D09EC83-91AE-4047-B0C6-03CBA00282C7}" srcOrd="4" destOrd="0" parTransId="{1C3211FC-BD6C-4C7C-8060-4FD10BEEE0A1}" sibTransId="{9B94F722-4CF4-42FB-B449-605D71DE87EF}"/>
    <dgm:cxn modelId="{CF1C6B65-1859-4086-82E7-16ADBC6FC4E1}" type="presOf" srcId="{A39B3A44-ABE9-4772-8A81-BA7EFE107B54}" destId="{148ADAC9-B728-406C-BC71-73D49E05C8B7}" srcOrd="0" destOrd="0" presId="urn:microsoft.com/office/officeart/2005/8/layout/default"/>
    <dgm:cxn modelId="{CB2B1C4D-6C0D-44C5-98D0-4038ECF70B22}" type="presOf" srcId="{0B3AD791-F873-4CD5-9011-EEF4C96D3C2F}" destId="{A0E20BA2-7D75-4432-AE87-8F218264124D}" srcOrd="0" destOrd="0" presId="urn:microsoft.com/office/officeart/2005/8/layout/default"/>
    <dgm:cxn modelId="{711A615A-61A1-4478-BAB9-025B83704674}" type="presOf" srcId="{686BD785-9743-44B4-9A2B-FD9FF710BF07}" destId="{EBDDDFB0-2CBA-4534-91F8-B1DF5F10E8C6}" srcOrd="0" destOrd="0" presId="urn:microsoft.com/office/officeart/2005/8/layout/default"/>
    <dgm:cxn modelId="{11099B8C-E5A4-49A6-9AEE-C1B77B01FDC1}" srcId="{8FE4BA6F-1530-42F3-B1F9-7D6C892AB9FA}" destId="{8D36BC00-0FC5-4433-BBAE-C0D58776E940}" srcOrd="5" destOrd="0" parTransId="{43BFDAF5-26D7-4ABF-9E7D-B61B7FC6B858}" sibTransId="{001C91E0-3C7D-4A67-80C8-4B30F9D563EF}"/>
    <dgm:cxn modelId="{FE8701A2-414A-4445-AD69-19C91DBE1B4D}" type="presOf" srcId="{8D36BC00-0FC5-4433-BBAE-C0D58776E940}" destId="{4D740602-CCB4-4EB1-B0B0-5B9B564A7665}" srcOrd="0" destOrd="0" presId="urn:microsoft.com/office/officeart/2005/8/layout/default"/>
    <dgm:cxn modelId="{830152A4-8946-466B-8EC1-8CEE9D7CB554}" type="presOf" srcId="{80EDF4F0-7DEE-4E6F-A92E-781093BB6DFC}" destId="{414FF851-3D5A-4378-8635-DA59494B6B3D}" srcOrd="0" destOrd="0" presId="urn:microsoft.com/office/officeart/2005/8/layout/default"/>
    <dgm:cxn modelId="{41E900DA-DBAF-4D15-A983-26C786616D25}" srcId="{8FE4BA6F-1530-42F3-B1F9-7D6C892AB9FA}" destId="{686BD785-9743-44B4-9A2B-FD9FF710BF07}" srcOrd="3" destOrd="0" parTransId="{FC583529-20D3-48C4-9278-FB4AA2948D43}" sibTransId="{5EAB54B5-BE97-45A5-89BC-CC1006EB0A7E}"/>
    <dgm:cxn modelId="{F1BF1AE3-B557-436B-8E90-1F9E9DA3977F}" srcId="{8FE4BA6F-1530-42F3-B1F9-7D6C892AB9FA}" destId="{0B3AD791-F873-4CD5-9011-EEF4C96D3C2F}" srcOrd="2" destOrd="0" parTransId="{B4F70B65-8B61-4EBE-A471-86DB8AD59B26}" sibTransId="{0DF70DA2-7539-4294-8411-6D4760B96CBD}"/>
    <dgm:cxn modelId="{0106C0EB-5FD1-4F76-9B8F-88F7B279CB5C}" srcId="{8FE4BA6F-1530-42F3-B1F9-7D6C892AB9FA}" destId="{80EDF4F0-7DEE-4E6F-A92E-781093BB6DFC}" srcOrd="0" destOrd="0" parTransId="{33FF02F9-4E47-4037-91CB-02D5789FEBB2}" sibTransId="{49C3939B-0814-47A5-99DC-0D8169E66713}"/>
    <dgm:cxn modelId="{A2A8A7EF-2389-4684-BE2C-851D8196945C}" type="presOf" srcId="{8FE4BA6F-1530-42F3-B1F9-7D6C892AB9FA}" destId="{E04512F5-E616-4595-B7C0-A77F76591E90}" srcOrd="0" destOrd="0" presId="urn:microsoft.com/office/officeart/2005/8/layout/default"/>
    <dgm:cxn modelId="{20A35650-5147-408F-8F18-1223F862E501}" type="presParOf" srcId="{E04512F5-E616-4595-B7C0-A77F76591E90}" destId="{414FF851-3D5A-4378-8635-DA59494B6B3D}" srcOrd="0" destOrd="0" presId="urn:microsoft.com/office/officeart/2005/8/layout/default"/>
    <dgm:cxn modelId="{320DB569-4176-457E-96B3-41CCB528A9E8}" type="presParOf" srcId="{E04512F5-E616-4595-B7C0-A77F76591E90}" destId="{D680326F-5691-48C7-90B7-36036C04DB5E}" srcOrd="1" destOrd="0" presId="urn:microsoft.com/office/officeart/2005/8/layout/default"/>
    <dgm:cxn modelId="{9187186B-F8D4-4FD4-A1B6-1CAB22AA6E02}" type="presParOf" srcId="{E04512F5-E616-4595-B7C0-A77F76591E90}" destId="{148ADAC9-B728-406C-BC71-73D49E05C8B7}" srcOrd="2" destOrd="0" presId="urn:microsoft.com/office/officeart/2005/8/layout/default"/>
    <dgm:cxn modelId="{0D572368-84F1-467F-806D-645763D74A2C}" type="presParOf" srcId="{E04512F5-E616-4595-B7C0-A77F76591E90}" destId="{96CF19BD-E4EF-4BCB-BC50-60347D4DD635}" srcOrd="3" destOrd="0" presId="urn:microsoft.com/office/officeart/2005/8/layout/default"/>
    <dgm:cxn modelId="{1C9D2E2D-E04D-4CF1-B847-922AEA4C56A7}" type="presParOf" srcId="{E04512F5-E616-4595-B7C0-A77F76591E90}" destId="{A0E20BA2-7D75-4432-AE87-8F218264124D}" srcOrd="4" destOrd="0" presId="urn:microsoft.com/office/officeart/2005/8/layout/default"/>
    <dgm:cxn modelId="{F82F6B99-1A02-4298-86E6-6357EDB4E6FD}" type="presParOf" srcId="{E04512F5-E616-4595-B7C0-A77F76591E90}" destId="{0E66F2EF-397F-4C91-AF5A-057DCF8BE76F}" srcOrd="5" destOrd="0" presId="urn:microsoft.com/office/officeart/2005/8/layout/default"/>
    <dgm:cxn modelId="{2E68577E-383F-4C88-A79D-4D405B8EDD1F}" type="presParOf" srcId="{E04512F5-E616-4595-B7C0-A77F76591E90}" destId="{EBDDDFB0-2CBA-4534-91F8-B1DF5F10E8C6}" srcOrd="6" destOrd="0" presId="urn:microsoft.com/office/officeart/2005/8/layout/default"/>
    <dgm:cxn modelId="{F32BF779-57DD-4600-8502-78D894593193}" type="presParOf" srcId="{E04512F5-E616-4595-B7C0-A77F76591E90}" destId="{B7A0E89B-7D77-4885-A5C0-6B9F733D8E8E}" srcOrd="7" destOrd="0" presId="urn:microsoft.com/office/officeart/2005/8/layout/default"/>
    <dgm:cxn modelId="{891D2643-A0C4-43A7-B9F5-80DD0B6517D5}" type="presParOf" srcId="{E04512F5-E616-4595-B7C0-A77F76591E90}" destId="{F6D4DC06-84D6-49EF-BE76-A8AE841A570A}" srcOrd="8" destOrd="0" presId="urn:microsoft.com/office/officeart/2005/8/layout/default"/>
    <dgm:cxn modelId="{673757EB-C2D8-492C-8BB6-9CDB6A6F5F27}" type="presParOf" srcId="{E04512F5-E616-4595-B7C0-A77F76591E90}" destId="{CFF34416-6AA5-4B96-A9B4-6F456C9E2772}" srcOrd="9" destOrd="0" presId="urn:microsoft.com/office/officeart/2005/8/layout/default"/>
    <dgm:cxn modelId="{6D9A691D-69F9-47C8-8981-CDB458382E2C}" type="presParOf" srcId="{E04512F5-E616-4595-B7C0-A77F76591E90}" destId="{4D740602-CCB4-4EB1-B0B0-5B9B564A766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C002E9-4991-47E2-9B22-C3F4DC3A211B}" type="doc">
      <dgm:prSet loTypeId="urn:microsoft.com/office/officeart/2005/8/layout/vList6" loCatId="list" qsTypeId="urn:microsoft.com/office/officeart/2005/8/quickstyle/3d3" qsCatId="3D" csTypeId="urn:microsoft.com/office/officeart/2005/8/colors/colorful4" csCatId="colorful" phldr="1"/>
      <dgm:spPr/>
      <dgm:t>
        <a:bodyPr/>
        <a:lstStyle/>
        <a:p>
          <a:endParaRPr lang="tr-TR"/>
        </a:p>
      </dgm:t>
    </dgm:pt>
    <dgm:pt modelId="{14A7F0B1-62F1-468B-8BC2-42BD8A8E2BF5}">
      <dgm:prSet phldrT="[Metin]"/>
      <dgm:spPr/>
      <dgm:t>
        <a:bodyPr/>
        <a:lstStyle/>
        <a:p>
          <a:r>
            <a:rPr lang="tr-TR" dirty="0"/>
            <a:t>Günlük Tekrar</a:t>
          </a:r>
        </a:p>
      </dgm:t>
    </dgm:pt>
    <dgm:pt modelId="{924034BD-AC6B-41F9-B508-DD2D70CC199C}" type="parTrans" cxnId="{433ED6B4-34D7-4040-9160-B78E0B23893F}">
      <dgm:prSet/>
      <dgm:spPr/>
      <dgm:t>
        <a:bodyPr/>
        <a:lstStyle/>
        <a:p>
          <a:endParaRPr lang="tr-TR"/>
        </a:p>
      </dgm:t>
    </dgm:pt>
    <dgm:pt modelId="{300C3499-7A43-466B-B665-4DD557FA270B}" type="sibTrans" cxnId="{433ED6B4-34D7-4040-9160-B78E0B23893F}">
      <dgm:prSet/>
      <dgm:spPr/>
      <dgm:t>
        <a:bodyPr/>
        <a:lstStyle/>
        <a:p>
          <a:endParaRPr lang="tr-TR"/>
        </a:p>
      </dgm:t>
    </dgm:pt>
    <dgm:pt modelId="{2F20641C-3898-40BE-8C4E-8A61CD1028B6}">
      <dgm:prSet phldrT="[Metin]"/>
      <dgm:spPr/>
      <dgm:t>
        <a:bodyPr/>
        <a:lstStyle/>
        <a:p>
          <a:r>
            <a:rPr lang="tr-TR" dirty="0"/>
            <a:t>Güne ait derslerle ilgili konu tekrarı ve çalışılan konuya ilişkin test çözümü</a:t>
          </a:r>
        </a:p>
      </dgm:t>
    </dgm:pt>
    <dgm:pt modelId="{6D74A764-7DDE-4A5E-ACB0-BDFF9966AC27}" type="parTrans" cxnId="{1DD8C6B0-2C1A-47CF-A67B-98418E1597E2}">
      <dgm:prSet/>
      <dgm:spPr/>
      <dgm:t>
        <a:bodyPr/>
        <a:lstStyle/>
        <a:p>
          <a:endParaRPr lang="tr-TR"/>
        </a:p>
      </dgm:t>
    </dgm:pt>
    <dgm:pt modelId="{33BF5840-3C98-451B-B029-CDA802A76128}" type="sibTrans" cxnId="{1DD8C6B0-2C1A-47CF-A67B-98418E1597E2}">
      <dgm:prSet/>
      <dgm:spPr/>
      <dgm:t>
        <a:bodyPr/>
        <a:lstStyle/>
        <a:p>
          <a:endParaRPr lang="tr-TR"/>
        </a:p>
      </dgm:t>
    </dgm:pt>
    <dgm:pt modelId="{1F94A260-74AD-4615-882E-6EDA9635A36A}">
      <dgm:prSet phldrT="[Metin]"/>
      <dgm:spPr/>
      <dgm:t>
        <a:bodyPr/>
        <a:lstStyle/>
        <a:p>
          <a:r>
            <a:rPr lang="tr-TR" dirty="0"/>
            <a:t>Gece Uyumadan Önce Tekrar</a:t>
          </a:r>
        </a:p>
      </dgm:t>
    </dgm:pt>
    <dgm:pt modelId="{19966798-DE47-4B4B-8523-172789C0B60E}" type="parTrans" cxnId="{3FF0DE79-851E-436C-8909-1A37FD050891}">
      <dgm:prSet/>
      <dgm:spPr/>
      <dgm:t>
        <a:bodyPr/>
        <a:lstStyle/>
        <a:p>
          <a:endParaRPr lang="tr-TR"/>
        </a:p>
      </dgm:t>
    </dgm:pt>
    <dgm:pt modelId="{8195CCEB-4FBD-4BC7-891E-B25C73BD34F8}" type="sibTrans" cxnId="{3FF0DE79-851E-436C-8909-1A37FD050891}">
      <dgm:prSet/>
      <dgm:spPr/>
      <dgm:t>
        <a:bodyPr/>
        <a:lstStyle/>
        <a:p>
          <a:endParaRPr lang="tr-TR"/>
        </a:p>
      </dgm:t>
    </dgm:pt>
    <dgm:pt modelId="{312C5EA1-ADE0-4912-8B22-6017ECF7F479}">
      <dgm:prSet phldrT="[Metin]"/>
      <dgm:spPr/>
      <dgm:t>
        <a:bodyPr/>
        <a:lstStyle/>
        <a:p>
          <a:r>
            <a:rPr lang="tr-TR" dirty="0"/>
            <a:t>Uyumadan önce o güne ait çalışmaların hızlı bir şekilde okunması</a:t>
          </a:r>
        </a:p>
      </dgm:t>
    </dgm:pt>
    <dgm:pt modelId="{8681C527-1CE3-4111-821D-2A5B96366E75}" type="parTrans" cxnId="{B4DFEB99-EC0A-4B91-8D13-641528B79428}">
      <dgm:prSet/>
      <dgm:spPr/>
      <dgm:t>
        <a:bodyPr/>
        <a:lstStyle/>
        <a:p>
          <a:endParaRPr lang="tr-TR"/>
        </a:p>
      </dgm:t>
    </dgm:pt>
    <dgm:pt modelId="{FBC28E18-DD49-4A90-96CA-CDC021C2D3DB}" type="sibTrans" cxnId="{B4DFEB99-EC0A-4B91-8D13-641528B79428}">
      <dgm:prSet/>
      <dgm:spPr/>
      <dgm:t>
        <a:bodyPr/>
        <a:lstStyle/>
        <a:p>
          <a:endParaRPr lang="tr-TR"/>
        </a:p>
      </dgm:t>
    </dgm:pt>
    <dgm:pt modelId="{3193D2A7-AF09-4E84-89E3-C1A6AC451DCB}">
      <dgm:prSet phldrT="[Metin]"/>
      <dgm:spPr/>
      <dgm:t>
        <a:bodyPr/>
        <a:lstStyle/>
        <a:p>
          <a:r>
            <a:rPr lang="tr-TR" dirty="0"/>
            <a:t>Haftalık Tekrar</a:t>
          </a:r>
        </a:p>
      </dgm:t>
    </dgm:pt>
    <dgm:pt modelId="{16990371-0B07-47AF-8D3D-1A8491A0BFFF}" type="parTrans" cxnId="{4D4CC469-7878-4E83-8950-FBDD4A4E944C}">
      <dgm:prSet/>
      <dgm:spPr/>
      <dgm:t>
        <a:bodyPr/>
        <a:lstStyle/>
        <a:p>
          <a:endParaRPr lang="tr-TR"/>
        </a:p>
      </dgm:t>
    </dgm:pt>
    <dgm:pt modelId="{3F5BD012-F44F-47A3-93B4-A036D203AA3C}" type="sibTrans" cxnId="{4D4CC469-7878-4E83-8950-FBDD4A4E944C}">
      <dgm:prSet/>
      <dgm:spPr/>
      <dgm:t>
        <a:bodyPr/>
        <a:lstStyle/>
        <a:p>
          <a:endParaRPr lang="tr-TR"/>
        </a:p>
      </dgm:t>
    </dgm:pt>
    <dgm:pt modelId="{0F909918-350D-4EF7-AF3E-FB9CF5C91069}">
      <dgm:prSet phldrT="[Metin]"/>
      <dgm:spPr/>
      <dgm:t>
        <a:bodyPr/>
        <a:lstStyle/>
        <a:p>
          <a:r>
            <a:rPr lang="tr-TR" dirty="0"/>
            <a:t>Hafta sonu ne öğrendiyseniz, o derslerin konularını tekrar etmek</a:t>
          </a:r>
        </a:p>
      </dgm:t>
    </dgm:pt>
    <dgm:pt modelId="{C319110E-7449-49E6-8655-43E36D5E0977}" type="parTrans" cxnId="{E9E0711B-8439-4CEA-B0EE-61FF831517A0}">
      <dgm:prSet/>
      <dgm:spPr/>
      <dgm:t>
        <a:bodyPr/>
        <a:lstStyle/>
        <a:p>
          <a:endParaRPr lang="tr-TR"/>
        </a:p>
      </dgm:t>
    </dgm:pt>
    <dgm:pt modelId="{53D862F3-850D-4965-B4FE-31CB9D0515BC}" type="sibTrans" cxnId="{E9E0711B-8439-4CEA-B0EE-61FF831517A0}">
      <dgm:prSet/>
      <dgm:spPr/>
      <dgm:t>
        <a:bodyPr/>
        <a:lstStyle/>
        <a:p>
          <a:endParaRPr lang="tr-TR"/>
        </a:p>
      </dgm:t>
    </dgm:pt>
    <dgm:pt modelId="{188445FE-54DC-4F0E-9DFD-605BF3D952DA}" type="pres">
      <dgm:prSet presAssocID="{42C002E9-4991-47E2-9B22-C3F4DC3A211B}" presName="Name0" presStyleCnt="0">
        <dgm:presLayoutVars>
          <dgm:dir/>
          <dgm:animLvl val="lvl"/>
          <dgm:resizeHandles/>
        </dgm:presLayoutVars>
      </dgm:prSet>
      <dgm:spPr/>
    </dgm:pt>
    <dgm:pt modelId="{A443143D-4045-4F45-8D87-8D10A7217794}" type="pres">
      <dgm:prSet presAssocID="{14A7F0B1-62F1-468B-8BC2-42BD8A8E2BF5}" presName="linNode" presStyleCnt="0"/>
      <dgm:spPr/>
    </dgm:pt>
    <dgm:pt modelId="{36302B9D-16FC-48B9-8FF5-C058589AC721}" type="pres">
      <dgm:prSet presAssocID="{14A7F0B1-62F1-468B-8BC2-42BD8A8E2BF5}" presName="parentShp" presStyleLbl="node1" presStyleIdx="0" presStyleCnt="3">
        <dgm:presLayoutVars>
          <dgm:bulletEnabled val="1"/>
        </dgm:presLayoutVars>
      </dgm:prSet>
      <dgm:spPr/>
    </dgm:pt>
    <dgm:pt modelId="{D126996E-3489-4859-A93C-A1199558AC53}" type="pres">
      <dgm:prSet presAssocID="{14A7F0B1-62F1-468B-8BC2-42BD8A8E2BF5}" presName="childShp" presStyleLbl="bgAccFollowNode1" presStyleIdx="0" presStyleCnt="3">
        <dgm:presLayoutVars>
          <dgm:bulletEnabled val="1"/>
        </dgm:presLayoutVars>
      </dgm:prSet>
      <dgm:spPr/>
    </dgm:pt>
    <dgm:pt modelId="{55066BBE-F5DA-4D60-8166-821613651674}" type="pres">
      <dgm:prSet presAssocID="{300C3499-7A43-466B-B665-4DD557FA270B}" presName="spacing" presStyleCnt="0"/>
      <dgm:spPr/>
    </dgm:pt>
    <dgm:pt modelId="{4E05D33B-9080-48FA-910C-E2B1A63883F7}" type="pres">
      <dgm:prSet presAssocID="{1F94A260-74AD-4615-882E-6EDA9635A36A}" presName="linNode" presStyleCnt="0"/>
      <dgm:spPr/>
    </dgm:pt>
    <dgm:pt modelId="{F934B01E-EA27-4F86-A921-F6AFFCFE7B96}" type="pres">
      <dgm:prSet presAssocID="{1F94A260-74AD-4615-882E-6EDA9635A36A}" presName="parentShp" presStyleLbl="node1" presStyleIdx="1" presStyleCnt="3">
        <dgm:presLayoutVars>
          <dgm:bulletEnabled val="1"/>
        </dgm:presLayoutVars>
      </dgm:prSet>
      <dgm:spPr/>
    </dgm:pt>
    <dgm:pt modelId="{CC3A4DF5-3E6B-43C6-A99F-9E1D687CB1CA}" type="pres">
      <dgm:prSet presAssocID="{1F94A260-74AD-4615-882E-6EDA9635A36A}" presName="childShp" presStyleLbl="bgAccFollowNode1" presStyleIdx="1" presStyleCnt="3">
        <dgm:presLayoutVars>
          <dgm:bulletEnabled val="1"/>
        </dgm:presLayoutVars>
      </dgm:prSet>
      <dgm:spPr/>
    </dgm:pt>
    <dgm:pt modelId="{8348D245-9BCF-4473-AC7D-FD7E3AE120E9}" type="pres">
      <dgm:prSet presAssocID="{8195CCEB-4FBD-4BC7-891E-B25C73BD34F8}" presName="spacing" presStyleCnt="0"/>
      <dgm:spPr/>
    </dgm:pt>
    <dgm:pt modelId="{031B46D5-A28D-4A83-AE96-E63CEDA85B41}" type="pres">
      <dgm:prSet presAssocID="{3193D2A7-AF09-4E84-89E3-C1A6AC451DCB}" presName="linNode" presStyleCnt="0"/>
      <dgm:spPr/>
    </dgm:pt>
    <dgm:pt modelId="{28ADE97F-50A7-4B24-9B4A-1CDD58DC007E}" type="pres">
      <dgm:prSet presAssocID="{3193D2A7-AF09-4E84-89E3-C1A6AC451DCB}" presName="parentShp" presStyleLbl="node1" presStyleIdx="2" presStyleCnt="3">
        <dgm:presLayoutVars>
          <dgm:bulletEnabled val="1"/>
        </dgm:presLayoutVars>
      </dgm:prSet>
      <dgm:spPr/>
    </dgm:pt>
    <dgm:pt modelId="{0E97171B-5F0D-4698-A3A4-2C9BB22AEDAB}" type="pres">
      <dgm:prSet presAssocID="{3193D2A7-AF09-4E84-89E3-C1A6AC451DCB}" presName="childShp" presStyleLbl="bgAccFollowNode1" presStyleIdx="2" presStyleCnt="3">
        <dgm:presLayoutVars>
          <dgm:bulletEnabled val="1"/>
        </dgm:presLayoutVars>
      </dgm:prSet>
      <dgm:spPr/>
    </dgm:pt>
  </dgm:ptLst>
  <dgm:cxnLst>
    <dgm:cxn modelId="{E4DC0C04-5FD5-486A-958A-1A752BB79A96}" type="presOf" srcId="{312C5EA1-ADE0-4912-8B22-6017ECF7F479}" destId="{CC3A4DF5-3E6B-43C6-A99F-9E1D687CB1CA}" srcOrd="0" destOrd="0" presId="urn:microsoft.com/office/officeart/2005/8/layout/vList6"/>
    <dgm:cxn modelId="{4E850206-490B-4B66-9263-274DFE1AC6A9}" type="presOf" srcId="{0F909918-350D-4EF7-AF3E-FB9CF5C91069}" destId="{0E97171B-5F0D-4698-A3A4-2C9BB22AEDAB}" srcOrd="0" destOrd="0" presId="urn:microsoft.com/office/officeart/2005/8/layout/vList6"/>
    <dgm:cxn modelId="{E9E0711B-8439-4CEA-B0EE-61FF831517A0}" srcId="{3193D2A7-AF09-4E84-89E3-C1A6AC451DCB}" destId="{0F909918-350D-4EF7-AF3E-FB9CF5C91069}" srcOrd="0" destOrd="0" parTransId="{C319110E-7449-49E6-8655-43E36D5E0977}" sibTransId="{53D862F3-850D-4965-B4FE-31CB9D0515BC}"/>
    <dgm:cxn modelId="{4D4CC469-7878-4E83-8950-FBDD4A4E944C}" srcId="{42C002E9-4991-47E2-9B22-C3F4DC3A211B}" destId="{3193D2A7-AF09-4E84-89E3-C1A6AC451DCB}" srcOrd="2" destOrd="0" parTransId="{16990371-0B07-47AF-8D3D-1A8491A0BFFF}" sibTransId="{3F5BD012-F44F-47A3-93B4-A036D203AA3C}"/>
    <dgm:cxn modelId="{3FF0DE79-851E-436C-8909-1A37FD050891}" srcId="{42C002E9-4991-47E2-9B22-C3F4DC3A211B}" destId="{1F94A260-74AD-4615-882E-6EDA9635A36A}" srcOrd="1" destOrd="0" parTransId="{19966798-DE47-4B4B-8523-172789C0B60E}" sibTransId="{8195CCEB-4FBD-4BC7-891E-B25C73BD34F8}"/>
    <dgm:cxn modelId="{DC700089-3B0A-49D2-A158-4A1C619A61D7}" type="presOf" srcId="{42C002E9-4991-47E2-9B22-C3F4DC3A211B}" destId="{188445FE-54DC-4F0E-9DFD-605BF3D952DA}" srcOrd="0" destOrd="0" presId="urn:microsoft.com/office/officeart/2005/8/layout/vList6"/>
    <dgm:cxn modelId="{7BFAEA97-4881-42DB-90FE-53AC4C99B490}" type="presOf" srcId="{2F20641C-3898-40BE-8C4E-8A61CD1028B6}" destId="{D126996E-3489-4859-A93C-A1199558AC53}" srcOrd="0" destOrd="0" presId="urn:microsoft.com/office/officeart/2005/8/layout/vList6"/>
    <dgm:cxn modelId="{B4DFEB99-EC0A-4B91-8D13-641528B79428}" srcId="{1F94A260-74AD-4615-882E-6EDA9635A36A}" destId="{312C5EA1-ADE0-4912-8B22-6017ECF7F479}" srcOrd="0" destOrd="0" parTransId="{8681C527-1CE3-4111-821D-2A5B96366E75}" sibTransId="{FBC28E18-DD49-4A90-96CA-CDC021C2D3DB}"/>
    <dgm:cxn modelId="{1DD8C6B0-2C1A-47CF-A67B-98418E1597E2}" srcId="{14A7F0B1-62F1-468B-8BC2-42BD8A8E2BF5}" destId="{2F20641C-3898-40BE-8C4E-8A61CD1028B6}" srcOrd="0" destOrd="0" parTransId="{6D74A764-7DDE-4A5E-ACB0-BDFF9966AC27}" sibTransId="{33BF5840-3C98-451B-B029-CDA802A76128}"/>
    <dgm:cxn modelId="{433ED6B4-34D7-4040-9160-B78E0B23893F}" srcId="{42C002E9-4991-47E2-9B22-C3F4DC3A211B}" destId="{14A7F0B1-62F1-468B-8BC2-42BD8A8E2BF5}" srcOrd="0" destOrd="0" parTransId="{924034BD-AC6B-41F9-B508-DD2D70CC199C}" sibTransId="{300C3499-7A43-466B-B665-4DD557FA270B}"/>
    <dgm:cxn modelId="{7E6ED3C1-59B0-47CE-8D60-873B47A42D77}" type="presOf" srcId="{3193D2A7-AF09-4E84-89E3-C1A6AC451DCB}" destId="{28ADE97F-50A7-4B24-9B4A-1CDD58DC007E}" srcOrd="0" destOrd="0" presId="urn:microsoft.com/office/officeart/2005/8/layout/vList6"/>
    <dgm:cxn modelId="{E97AFCE0-C520-443D-A47E-F687AA50ECA6}" type="presOf" srcId="{1F94A260-74AD-4615-882E-6EDA9635A36A}" destId="{F934B01E-EA27-4F86-A921-F6AFFCFE7B96}" srcOrd="0" destOrd="0" presId="urn:microsoft.com/office/officeart/2005/8/layout/vList6"/>
    <dgm:cxn modelId="{0A54D0E1-5B18-4C1E-A3D8-B304C6665D38}" type="presOf" srcId="{14A7F0B1-62F1-468B-8BC2-42BD8A8E2BF5}" destId="{36302B9D-16FC-48B9-8FF5-C058589AC721}" srcOrd="0" destOrd="0" presId="urn:microsoft.com/office/officeart/2005/8/layout/vList6"/>
    <dgm:cxn modelId="{28208427-5FC2-44D0-92F8-83F3A067890B}" type="presParOf" srcId="{188445FE-54DC-4F0E-9DFD-605BF3D952DA}" destId="{A443143D-4045-4F45-8D87-8D10A7217794}" srcOrd="0" destOrd="0" presId="urn:microsoft.com/office/officeart/2005/8/layout/vList6"/>
    <dgm:cxn modelId="{844DFA13-1428-46C7-B160-7249B9769CE7}" type="presParOf" srcId="{A443143D-4045-4F45-8D87-8D10A7217794}" destId="{36302B9D-16FC-48B9-8FF5-C058589AC721}" srcOrd="0" destOrd="0" presId="urn:microsoft.com/office/officeart/2005/8/layout/vList6"/>
    <dgm:cxn modelId="{9651A61B-586E-481B-BFD9-3C9E7DAF1362}" type="presParOf" srcId="{A443143D-4045-4F45-8D87-8D10A7217794}" destId="{D126996E-3489-4859-A93C-A1199558AC53}" srcOrd="1" destOrd="0" presId="urn:microsoft.com/office/officeart/2005/8/layout/vList6"/>
    <dgm:cxn modelId="{B53F32F9-3FED-4453-AA90-FA944B1012B2}" type="presParOf" srcId="{188445FE-54DC-4F0E-9DFD-605BF3D952DA}" destId="{55066BBE-F5DA-4D60-8166-821613651674}" srcOrd="1" destOrd="0" presId="urn:microsoft.com/office/officeart/2005/8/layout/vList6"/>
    <dgm:cxn modelId="{523C002E-DF01-44AD-8CC3-C279DBF2E696}" type="presParOf" srcId="{188445FE-54DC-4F0E-9DFD-605BF3D952DA}" destId="{4E05D33B-9080-48FA-910C-E2B1A63883F7}" srcOrd="2" destOrd="0" presId="urn:microsoft.com/office/officeart/2005/8/layout/vList6"/>
    <dgm:cxn modelId="{E13D5976-E103-4FAB-BE07-9C17592A78BB}" type="presParOf" srcId="{4E05D33B-9080-48FA-910C-E2B1A63883F7}" destId="{F934B01E-EA27-4F86-A921-F6AFFCFE7B96}" srcOrd="0" destOrd="0" presId="urn:microsoft.com/office/officeart/2005/8/layout/vList6"/>
    <dgm:cxn modelId="{C124BFF7-F692-40F3-85DB-870D96691FA7}" type="presParOf" srcId="{4E05D33B-9080-48FA-910C-E2B1A63883F7}" destId="{CC3A4DF5-3E6B-43C6-A99F-9E1D687CB1CA}" srcOrd="1" destOrd="0" presId="urn:microsoft.com/office/officeart/2005/8/layout/vList6"/>
    <dgm:cxn modelId="{5652CD36-851F-491E-B809-41C6D6022EAB}" type="presParOf" srcId="{188445FE-54DC-4F0E-9DFD-605BF3D952DA}" destId="{8348D245-9BCF-4473-AC7D-FD7E3AE120E9}" srcOrd="3" destOrd="0" presId="urn:microsoft.com/office/officeart/2005/8/layout/vList6"/>
    <dgm:cxn modelId="{B9505EB4-7644-41C4-855B-5B06037C1A06}" type="presParOf" srcId="{188445FE-54DC-4F0E-9DFD-605BF3D952DA}" destId="{031B46D5-A28D-4A83-AE96-E63CEDA85B41}" srcOrd="4" destOrd="0" presId="urn:microsoft.com/office/officeart/2005/8/layout/vList6"/>
    <dgm:cxn modelId="{FEF9E532-B583-4B2B-BA22-61C581C43AC5}" type="presParOf" srcId="{031B46D5-A28D-4A83-AE96-E63CEDA85B41}" destId="{28ADE97F-50A7-4B24-9B4A-1CDD58DC007E}" srcOrd="0" destOrd="0" presId="urn:microsoft.com/office/officeart/2005/8/layout/vList6"/>
    <dgm:cxn modelId="{D4259EA3-648B-4D76-80D5-CE648577E161}" type="presParOf" srcId="{031B46D5-A28D-4A83-AE96-E63CEDA85B41}" destId="{0E97171B-5F0D-4698-A3A4-2C9BB22AEDA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7794C5-C03E-4BA0-B25E-69F22D4D79F5}" type="doc">
      <dgm:prSet loTypeId="urn:microsoft.com/office/officeart/2005/8/layout/lProcess2" loCatId="list" qsTypeId="urn:microsoft.com/office/officeart/2005/8/quickstyle/simple3" qsCatId="simple" csTypeId="urn:microsoft.com/office/officeart/2005/8/colors/colorful4" csCatId="colorful"/>
      <dgm:spPr/>
      <dgm:t>
        <a:bodyPr/>
        <a:lstStyle/>
        <a:p>
          <a:endParaRPr lang="tr-TR"/>
        </a:p>
      </dgm:t>
    </dgm:pt>
    <dgm:pt modelId="{17FEFCC5-665F-42E4-B811-083346359E1F}">
      <dgm:prSet/>
      <dgm:spPr/>
      <dgm:t>
        <a:bodyPr/>
        <a:lstStyle/>
        <a:p>
          <a:r>
            <a:rPr lang="tr-TR"/>
            <a:t>Amacımız gireceğimiz sınavlarda en yüksek doğru sayısına ulaşmaktır. Yanlış yaptığımız sorular aslında bize eksik olduğumuz konuları gösterir. Yanlış defteri yöntemi bilgi eksikliklerimizi gidererek, sınavda daha fazla doğru çıkarmamızı sağlar.</a:t>
          </a:r>
        </a:p>
      </dgm:t>
    </dgm:pt>
    <dgm:pt modelId="{ED29F5BB-76AC-4B45-B126-6E0CC6EDE50B}" type="parTrans" cxnId="{8287295D-4F1A-49E6-B172-BDAA62F28256}">
      <dgm:prSet/>
      <dgm:spPr/>
      <dgm:t>
        <a:bodyPr/>
        <a:lstStyle/>
        <a:p>
          <a:endParaRPr lang="tr-TR"/>
        </a:p>
      </dgm:t>
    </dgm:pt>
    <dgm:pt modelId="{9271C28E-F101-4920-A5E4-7AE5E1047312}" type="sibTrans" cxnId="{8287295D-4F1A-49E6-B172-BDAA62F28256}">
      <dgm:prSet/>
      <dgm:spPr/>
      <dgm:t>
        <a:bodyPr/>
        <a:lstStyle/>
        <a:p>
          <a:endParaRPr lang="tr-TR"/>
        </a:p>
      </dgm:t>
    </dgm:pt>
    <dgm:pt modelId="{1ED73522-178D-49E5-B2A4-C50E6B2F8636}">
      <dgm:prSet/>
      <dgm:spPr/>
      <dgm:t>
        <a:bodyPr/>
        <a:lstStyle/>
        <a:p>
          <a:r>
            <a:rPr lang="tr-TR"/>
            <a:t>Ayrı bir yanlış defteriniz olsun</a:t>
          </a:r>
        </a:p>
      </dgm:t>
    </dgm:pt>
    <dgm:pt modelId="{87AD6DB1-AA89-469B-AF8D-0DE48630A4FD}" type="parTrans" cxnId="{1A096C53-CD72-47EC-B82E-91E8F93B789A}">
      <dgm:prSet/>
      <dgm:spPr/>
      <dgm:t>
        <a:bodyPr/>
        <a:lstStyle/>
        <a:p>
          <a:endParaRPr lang="tr-TR"/>
        </a:p>
      </dgm:t>
    </dgm:pt>
    <dgm:pt modelId="{B2B4C398-23B5-473A-A5FC-89254C647499}" type="sibTrans" cxnId="{1A096C53-CD72-47EC-B82E-91E8F93B789A}">
      <dgm:prSet/>
      <dgm:spPr/>
      <dgm:t>
        <a:bodyPr/>
        <a:lstStyle/>
        <a:p>
          <a:endParaRPr lang="tr-TR"/>
        </a:p>
      </dgm:t>
    </dgm:pt>
    <dgm:pt modelId="{C268E449-DBFE-4F76-96A8-82811B6E26B1}">
      <dgm:prSet/>
      <dgm:spPr/>
      <dgm:t>
        <a:bodyPr/>
        <a:lstStyle/>
        <a:p>
          <a:r>
            <a:rPr lang="tr-TR"/>
            <a:t>Çözdüğünüz testlerdeki yanlış yaptığınız soruları kesip, deftere yapıştırın ve kırmızı kalemle çözün.</a:t>
          </a:r>
        </a:p>
      </dgm:t>
    </dgm:pt>
    <dgm:pt modelId="{732EBE27-2E9B-4BB3-8186-CCEC65DB4231}" type="parTrans" cxnId="{431536DE-9405-46C6-8CF8-593ABBDE1930}">
      <dgm:prSet/>
      <dgm:spPr/>
      <dgm:t>
        <a:bodyPr/>
        <a:lstStyle/>
        <a:p>
          <a:endParaRPr lang="tr-TR"/>
        </a:p>
      </dgm:t>
    </dgm:pt>
    <dgm:pt modelId="{AF21CEC6-700A-4AA2-835E-56DB80673F38}" type="sibTrans" cxnId="{431536DE-9405-46C6-8CF8-593ABBDE1930}">
      <dgm:prSet/>
      <dgm:spPr/>
      <dgm:t>
        <a:bodyPr/>
        <a:lstStyle/>
        <a:p>
          <a:endParaRPr lang="tr-TR"/>
        </a:p>
      </dgm:t>
    </dgm:pt>
    <dgm:pt modelId="{F3B65E45-4DF1-417D-9C6E-989023EC96A9}">
      <dgm:prSet/>
      <dgm:spPr/>
      <dgm:t>
        <a:bodyPr/>
        <a:lstStyle/>
        <a:p>
          <a:pPr algn="ctr"/>
          <a:r>
            <a:rPr lang="tr-TR" dirty="0"/>
            <a:t>Her hafta yanlış defterinizi düzenli olarak okuyun.</a:t>
          </a:r>
        </a:p>
      </dgm:t>
    </dgm:pt>
    <dgm:pt modelId="{F3E93D78-BDF2-4B97-8A26-DAF3329C0CCA}" type="parTrans" cxnId="{8428760D-764A-4251-A950-5C78C6370E24}">
      <dgm:prSet/>
      <dgm:spPr/>
      <dgm:t>
        <a:bodyPr/>
        <a:lstStyle/>
        <a:p>
          <a:endParaRPr lang="tr-TR"/>
        </a:p>
      </dgm:t>
    </dgm:pt>
    <dgm:pt modelId="{0AADCED2-95D9-4BF8-8447-D529E1CF5A66}" type="sibTrans" cxnId="{8428760D-764A-4251-A950-5C78C6370E24}">
      <dgm:prSet/>
      <dgm:spPr/>
      <dgm:t>
        <a:bodyPr/>
        <a:lstStyle/>
        <a:p>
          <a:endParaRPr lang="tr-TR"/>
        </a:p>
      </dgm:t>
    </dgm:pt>
    <dgm:pt modelId="{E15EE2FF-66E2-4AD2-B465-C08F2E14E5A8}">
      <dgm:prSet/>
      <dgm:spPr/>
      <dgm:t>
        <a:bodyPr/>
        <a:lstStyle/>
        <a:p>
          <a:pPr algn="l"/>
          <a:endParaRPr lang="tr-TR" dirty="0"/>
        </a:p>
      </dgm:t>
    </dgm:pt>
    <dgm:pt modelId="{A55F7FBF-0E4A-4B09-A015-0E7EBAF0F5C0}" type="parTrans" cxnId="{F6984C2F-0703-4CDA-90D6-9E54BA57CC31}">
      <dgm:prSet/>
      <dgm:spPr/>
      <dgm:t>
        <a:bodyPr/>
        <a:lstStyle/>
        <a:p>
          <a:endParaRPr lang="tr-TR"/>
        </a:p>
      </dgm:t>
    </dgm:pt>
    <dgm:pt modelId="{A51D1CF8-1A04-4EF2-81B4-CCB9D47C8082}" type="sibTrans" cxnId="{F6984C2F-0703-4CDA-90D6-9E54BA57CC31}">
      <dgm:prSet/>
      <dgm:spPr/>
      <dgm:t>
        <a:bodyPr/>
        <a:lstStyle/>
        <a:p>
          <a:endParaRPr lang="tr-TR"/>
        </a:p>
      </dgm:t>
    </dgm:pt>
    <dgm:pt modelId="{E6661E36-C16F-4D36-ACAF-3E4948A29E54}" type="pres">
      <dgm:prSet presAssocID="{EF7794C5-C03E-4BA0-B25E-69F22D4D79F5}" presName="theList" presStyleCnt="0">
        <dgm:presLayoutVars>
          <dgm:dir/>
          <dgm:animLvl val="lvl"/>
          <dgm:resizeHandles val="exact"/>
        </dgm:presLayoutVars>
      </dgm:prSet>
      <dgm:spPr/>
    </dgm:pt>
    <dgm:pt modelId="{0413CD9E-E3AF-4B75-88AE-A8400B931F80}" type="pres">
      <dgm:prSet presAssocID="{17FEFCC5-665F-42E4-B811-083346359E1F}" presName="compNode" presStyleCnt="0"/>
      <dgm:spPr/>
    </dgm:pt>
    <dgm:pt modelId="{BCB39281-78AC-41D3-85A1-E1B2F1EC0E30}" type="pres">
      <dgm:prSet presAssocID="{17FEFCC5-665F-42E4-B811-083346359E1F}" presName="aNode" presStyleLbl="bgShp" presStyleIdx="0" presStyleCnt="1" custLinFactNeighborY="7260"/>
      <dgm:spPr/>
    </dgm:pt>
    <dgm:pt modelId="{BFBE6102-BB92-44CE-971E-37C75E0E19FC}" type="pres">
      <dgm:prSet presAssocID="{17FEFCC5-665F-42E4-B811-083346359E1F}" presName="textNode" presStyleLbl="bgShp" presStyleIdx="0" presStyleCnt="1"/>
      <dgm:spPr/>
    </dgm:pt>
    <dgm:pt modelId="{06ABB54E-2466-4E72-A56C-1CE8671E5C0A}" type="pres">
      <dgm:prSet presAssocID="{17FEFCC5-665F-42E4-B811-083346359E1F}" presName="compChildNode" presStyleCnt="0"/>
      <dgm:spPr/>
    </dgm:pt>
    <dgm:pt modelId="{AA4EBC2B-C8EE-400A-B762-19EC4410620E}" type="pres">
      <dgm:prSet presAssocID="{17FEFCC5-665F-42E4-B811-083346359E1F}" presName="theInnerList" presStyleCnt="0"/>
      <dgm:spPr/>
    </dgm:pt>
    <dgm:pt modelId="{4794B2B9-45D3-4597-93C5-CBC373319FB2}" type="pres">
      <dgm:prSet presAssocID="{1ED73522-178D-49E5-B2A4-C50E6B2F8636}" presName="childNode" presStyleLbl="node1" presStyleIdx="0" presStyleCnt="3">
        <dgm:presLayoutVars>
          <dgm:bulletEnabled val="1"/>
        </dgm:presLayoutVars>
      </dgm:prSet>
      <dgm:spPr/>
    </dgm:pt>
    <dgm:pt modelId="{622B9355-F544-4CF2-BC74-6F61480E8B8F}" type="pres">
      <dgm:prSet presAssocID="{1ED73522-178D-49E5-B2A4-C50E6B2F8636}" presName="aSpace2" presStyleCnt="0"/>
      <dgm:spPr/>
    </dgm:pt>
    <dgm:pt modelId="{2CB8A1D3-A7D6-4F43-B80D-2998540204E7}" type="pres">
      <dgm:prSet presAssocID="{C268E449-DBFE-4F76-96A8-82811B6E26B1}" presName="childNode" presStyleLbl="node1" presStyleIdx="1" presStyleCnt="3">
        <dgm:presLayoutVars>
          <dgm:bulletEnabled val="1"/>
        </dgm:presLayoutVars>
      </dgm:prSet>
      <dgm:spPr/>
    </dgm:pt>
    <dgm:pt modelId="{FB81E475-5955-40B7-87DC-F430A73CEC3E}" type="pres">
      <dgm:prSet presAssocID="{C268E449-DBFE-4F76-96A8-82811B6E26B1}" presName="aSpace2" presStyleCnt="0"/>
      <dgm:spPr/>
    </dgm:pt>
    <dgm:pt modelId="{3821238A-99BD-48AD-B260-A33CAEE2DAF3}" type="pres">
      <dgm:prSet presAssocID="{F3B65E45-4DF1-417D-9C6E-989023EC96A9}" presName="childNode" presStyleLbl="node1" presStyleIdx="2" presStyleCnt="3">
        <dgm:presLayoutVars>
          <dgm:bulletEnabled val="1"/>
        </dgm:presLayoutVars>
      </dgm:prSet>
      <dgm:spPr/>
    </dgm:pt>
  </dgm:ptLst>
  <dgm:cxnLst>
    <dgm:cxn modelId="{8428760D-764A-4251-A950-5C78C6370E24}" srcId="{17FEFCC5-665F-42E4-B811-083346359E1F}" destId="{F3B65E45-4DF1-417D-9C6E-989023EC96A9}" srcOrd="2" destOrd="0" parTransId="{F3E93D78-BDF2-4B97-8A26-DAF3329C0CCA}" sibTransId="{0AADCED2-95D9-4BF8-8447-D529E1CF5A66}"/>
    <dgm:cxn modelId="{F6984C2F-0703-4CDA-90D6-9E54BA57CC31}" srcId="{F3B65E45-4DF1-417D-9C6E-989023EC96A9}" destId="{E15EE2FF-66E2-4AD2-B465-C08F2E14E5A8}" srcOrd="0" destOrd="0" parTransId="{A55F7FBF-0E4A-4B09-A015-0E7EBAF0F5C0}" sibTransId="{A51D1CF8-1A04-4EF2-81B4-CCB9D47C8082}"/>
    <dgm:cxn modelId="{A3646E40-844F-40E5-A344-D1E0D96F1FB8}" type="presOf" srcId="{EF7794C5-C03E-4BA0-B25E-69F22D4D79F5}" destId="{E6661E36-C16F-4D36-ACAF-3E4948A29E54}" srcOrd="0" destOrd="0" presId="urn:microsoft.com/office/officeart/2005/8/layout/lProcess2"/>
    <dgm:cxn modelId="{8287295D-4F1A-49E6-B172-BDAA62F28256}" srcId="{EF7794C5-C03E-4BA0-B25E-69F22D4D79F5}" destId="{17FEFCC5-665F-42E4-B811-083346359E1F}" srcOrd="0" destOrd="0" parTransId="{ED29F5BB-76AC-4B45-B126-6E0CC6EDE50B}" sibTransId="{9271C28E-F101-4920-A5E4-7AE5E1047312}"/>
    <dgm:cxn modelId="{2886F65D-AC6B-419C-884F-D01186D0D7F4}" type="presOf" srcId="{17FEFCC5-665F-42E4-B811-083346359E1F}" destId="{BCB39281-78AC-41D3-85A1-E1B2F1EC0E30}" srcOrd="0" destOrd="0" presId="urn:microsoft.com/office/officeart/2005/8/layout/lProcess2"/>
    <dgm:cxn modelId="{1A096C53-CD72-47EC-B82E-91E8F93B789A}" srcId="{17FEFCC5-665F-42E4-B811-083346359E1F}" destId="{1ED73522-178D-49E5-B2A4-C50E6B2F8636}" srcOrd="0" destOrd="0" parTransId="{87AD6DB1-AA89-469B-AF8D-0DE48630A4FD}" sibTransId="{B2B4C398-23B5-473A-A5FC-89254C647499}"/>
    <dgm:cxn modelId="{D2CF005A-6D2A-4751-AEC4-DC0AD705CAC9}" type="presOf" srcId="{1ED73522-178D-49E5-B2A4-C50E6B2F8636}" destId="{4794B2B9-45D3-4597-93C5-CBC373319FB2}" srcOrd="0" destOrd="0" presId="urn:microsoft.com/office/officeart/2005/8/layout/lProcess2"/>
    <dgm:cxn modelId="{CE816B91-C791-4F00-A3C3-527C6FCDE23E}" type="presOf" srcId="{17FEFCC5-665F-42E4-B811-083346359E1F}" destId="{BFBE6102-BB92-44CE-971E-37C75E0E19FC}" srcOrd="1" destOrd="0" presId="urn:microsoft.com/office/officeart/2005/8/layout/lProcess2"/>
    <dgm:cxn modelId="{961D1794-1919-4106-B723-C55C3E2CB379}" type="presOf" srcId="{E15EE2FF-66E2-4AD2-B465-C08F2E14E5A8}" destId="{3821238A-99BD-48AD-B260-A33CAEE2DAF3}" srcOrd="0" destOrd="1" presId="urn:microsoft.com/office/officeart/2005/8/layout/lProcess2"/>
    <dgm:cxn modelId="{C56B5FB5-1767-426B-A2E4-A0684F7B78F4}" type="presOf" srcId="{C268E449-DBFE-4F76-96A8-82811B6E26B1}" destId="{2CB8A1D3-A7D6-4F43-B80D-2998540204E7}" srcOrd="0" destOrd="0" presId="urn:microsoft.com/office/officeart/2005/8/layout/lProcess2"/>
    <dgm:cxn modelId="{968AA9CC-DF89-4D6B-B3A0-E78C404C7A24}" type="presOf" srcId="{F3B65E45-4DF1-417D-9C6E-989023EC96A9}" destId="{3821238A-99BD-48AD-B260-A33CAEE2DAF3}" srcOrd="0" destOrd="0" presId="urn:microsoft.com/office/officeart/2005/8/layout/lProcess2"/>
    <dgm:cxn modelId="{431536DE-9405-46C6-8CF8-593ABBDE1930}" srcId="{17FEFCC5-665F-42E4-B811-083346359E1F}" destId="{C268E449-DBFE-4F76-96A8-82811B6E26B1}" srcOrd="1" destOrd="0" parTransId="{732EBE27-2E9B-4BB3-8186-CCEC65DB4231}" sibTransId="{AF21CEC6-700A-4AA2-835E-56DB80673F38}"/>
    <dgm:cxn modelId="{EF2B372A-C323-4B92-A87F-2C006D132EAA}" type="presParOf" srcId="{E6661E36-C16F-4D36-ACAF-3E4948A29E54}" destId="{0413CD9E-E3AF-4B75-88AE-A8400B931F80}" srcOrd="0" destOrd="0" presId="urn:microsoft.com/office/officeart/2005/8/layout/lProcess2"/>
    <dgm:cxn modelId="{7592F6D9-B51D-4D82-95B4-F0E230D3197F}" type="presParOf" srcId="{0413CD9E-E3AF-4B75-88AE-A8400B931F80}" destId="{BCB39281-78AC-41D3-85A1-E1B2F1EC0E30}" srcOrd="0" destOrd="0" presId="urn:microsoft.com/office/officeart/2005/8/layout/lProcess2"/>
    <dgm:cxn modelId="{514626EA-9D43-4903-B58D-7A8F6A9B6073}" type="presParOf" srcId="{0413CD9E-E3AF-4B75-88AE-A8400B931F80}" destId="{BFBE6102-BB92-44CE-971E-37C75E0E19FC}" srcOrd="1" destOrd="0" presId="urn:microsoft.com/office/officeart/2005/8/layout/lProcess2"/>
    <dgm:cxn modelId="{E084D823-3124-4AF8-BCF8-4E7903943F20}" type="presParOf" srcId="{0413CD9E-E3AF-4B75-88AE-A8400B931F80}" destId="{06ABB54E-2466-4E72-A56C-1CE8671E5C0A}" srcOrd="2" destOrd="0" presId="urn:microsoft.com/office/officeart/2005/8/layout/lProcess2"/>
    <dgm:cxn modelId="{B5D9DB8A-E285-471A-91E4-CCD161A6A2DC}" type="presParOf" srcId="{06ABB54E-2466-4E72-A56C-1CE8671E5C0A}" destId="{AA4EBC2B-C8EE-400A-B762-19EC4410620E}" srcOrd="0" destOrd="0" presId="urn:microsoft.com/office/officeart/2005/8/layout/lProcess2"/>
    <dgm:cxn modelId="{86ADEB29-3C40-4BE1-9F4B-8C4B293327A3}" type="presParOf" srcId="{AA4EBC2B-C8EE-400A-B762-19EC4410620E}" destId="{4794B2B9-45D3-4597-93C5-CBC373319FB2}" srcOrd="0" destOrd="0" presId="urn:microsoft.com/office/officeart/2005/8/layout/lProcess2"/>
    <dgm:cxn modelId="{3674EB0E-BC9F-4FFA-81B6-AE9116C15723}" type="presParOf" srcId="{AA4EBC2B-C8EE-400A-B762-19EC4410620E}" destId="{622B9355-F544-4CF2-BC74-6F61480E8B8F}" srcOrd="1" destOrd="0" presId="urn:microsoft.com/office/officeart/2005/8/layout/lProcess2"/>
    <dgm:cxn modelId="{7328D956-9E1E-4435-9840-DC43FE65479B}" type="presParOf" srcId="{AA4EBC2B-C8EE-400A-B762-19EC4410620E}" destId="{2CB8A1D3-A7D6-4F43-B80D-2998540204E7}" srcOrd="2" destOrd="0" presId="urn:microsoft.com/office/officeart/2005/8/layout/lProcess2"/>
    <dgm:cxn modelId="{3A9C476D-0E2B-4D86-A588-D348A325C70D}" type="presParOf" srcId="{AA4EBC2B-C8EE-400A-B762-19EC4410620E}" destId="{FB81E475-5955-40B7-87DC-F430A73CEC3E}" srcOrd="3" destOrd="0" presId="urn:microsoft.com/office/officeart/2005/8/layout/lProcess2"/>
    <dgm:cxn modelId="{D077883F-5E86-4BD4-8806-6ED94AAC12B0}" type="presParOf" srcId="{AA4EBC2B-C8EE-400A-B762-19EC4410620E}" destId="{3821238A-99BD-48AD-B260-A33CAEE2DAF3}"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5C6B6D-4BFD-4397-A623-10559107C726}" type="doc">
      <dgm:prSet loTypeId="urn:microsoft.com/office/officeart/2005/8/layout/target3" loCatId="relationship" qsTypeId="urn:microsoft.com/office/officeart/2005/8/quickstyle/simple1" qsCatId="simple" csTypeId="urn:microsoft.com/office/officeart/2005/8/colors/colorful4" csCatId="colorful"/>
      <dgm:spPr/>
      <dgm:t>
        <a:bodyPr/>
        <a:lstStyle/>
        <a:p>
          <a:endParaRPr lang="tr-TR"/>
        </a:p>
      </dgm:t>
    </dgm:pt>
    <dgm:pt modelId="{525333AD-A106-4E84-984E-CA49E9997B31}">
      <dgm:prSet/>
      <dgm:spPr/>
      <dgm:t>
        <a:bodyPr/>
        <a:lstStyle/>
        <a:p>
          <a:r>
            <a:rPr lang="tr-TR" dirty="0"/>
            <a:t>Tekrarın Önemi!!!</a:t>
          </a:r>
        </a:p>
      </dgm:t>
    </dgm:pt>
    <dgm:pt modelId="{A44063D0-0F4C-4ADA-BEA8-BA8BFC4734AB}" type="parTrans" cxnId="{B4F87902-9730-4486-BBD8-FB16A8E6A229}">
      <dgm:prSet/>
      <dgm:spPr/>
      <dgm:t>
        <a:bodyPr/>
        <a:lstStyle/>
        <a:p>
          <a:endParaRPr lang="tr-TR"/>
        </a:p>
      </dgm:t>
    </dgm:pt>
    <dgm:pt modelId="{FF6C0ECF-2691-4B53-99B9-3580A12A866C}" type="sibTrans" cxnId="{B4F87902-9730-4486-BBD8-FB16A8E6A229}">
      <dgm:prSet/>
      <dgm:spPr/>
      <dgm:t>
        <a:bodyPr/>
        <a:lstStyle/>
        <a:p>
          <a:endParaRPr lang="tr-TR"/>
        </a:p>
      </dgm:t>
    </dgm:pt>
    <dgm:pt modelId="{4F06C20B-C57D-4F2B-BCD6-3A295AD355D0}" type="pres">
      <dgm:prSet presAssocID="{D05C6B6D-4BFD-4397-A623-10559107C726}" presName="Name0" presStyleCnt="0">
        <dgm:presLayoutVars>
          <dgm:chMax val="7"/>
          <dgm:dir/>
          <dgm:animLvl val="lvl"/>
          <dgm:resizeHandles val="exact"/>
        </dgm:presLayoutVars>
      </dgm:prSet>
      <dgm:spPr/>
    </dgm:pt>
    <dgm:pt modelId="{B6100909-23DC-48EB-948A-9E18530DED56}" type="pres">
      <dgm:prSet presAssocID="{525333AD-A106-4E84-984E-CA49E9997B31}" presName="circle1" presStyleLbl="node1" presStyleIdx="0" presStyleCnt="1"/>
      <dgm:spPr/>
    </dgm:pt>
    <dgm:pt modelId="{05899969-FC4C-43D4-A54F-0CE1DCE8A4F1}" type="pres">
      <dgm:prSet presAssocID="{525333AD-A106-4E84-984E-CA49E9997B31}" presName="space" presStyleCnt="0"/>
      <dgm:spPr/>
    </dgm:pt>
    <dgm:pt modelId="{0E21BAC6-9739-4863-92F1-63361B0A505D}" type="pres">
      <dgm:prSet presAssocID="{525333AD-A106-4E84-984E-CA49E9997B31}" presName="rect1" presStyleLbl="alignAcc1" presStyleIdx="0" presStyleCnt="1"/>
      <dgm:spPr/>
    </dgm:pt>
    <dgm:pt modelId="{24AA13AA-398E-4DE8-8F91-1EFE173B19C5}" type="pres">
      <dgm:prSet presAssocID="{525333AD-A106-4E84-984E-CA49E9997B31}" presName="rect1ParTxNoCh" presStyleLbl="alignAcc1" presStyleIdx="0" presStyleCnt="1">
        <dgm:presLayoutVars>
          <dgm:chMax val="1"/>
          <dgm:bulletEnabled val="1"/>
        </dgm:presLayoutVars>
      </dgm:prSet>
      <dgm:spPr/>
    </dgm:pt>
  </dgm:ptLst>
  <dgm:cxnLst>
    <dgm:cxn modelId="{B4F87902-9730-4486-BBD8-FB16A8E6A229}" srcId="{D05C6B6D-4BFD-4397-A623-10559107C726}" destId="{525333AD-A106-4E84-984E-CA49E9997B31}" srcOrd="0" destOrd="0" parTransId="{A44063D0-0F4C-4ADA-BEA8-BA8BFC4734AB}" sibTransId="{FF6C0ECF-2691-4B53-99B9-3580A12A866C}"/>
    <dgm:cxn modelId="{7E455E18-5FA1-4997-86EB-268A27583D6D}" type="presOf" srcId="{D05C6B6D-4BFD-4397-A623-10559107C726}" destId="{4F06C20B-C57D-4F2B-BCD6-3A295AD355D0}" srcOrd="0" destOrd="0" presId="urn:microsoft.com/office/officeart/2005/8/layout/target3"/>
    <dgm:cxn modelId="{3D36A978-BB47-43AE-A90E-9D80B5EF6D77}" type="presOf" srcId="{525333AD-A106-4E84-984E-CA49E9997B31}" destId="{0E21BAC6-9739-4863-92F1-63361B0A505D}" srcOrd="0" destOrd="0" presId="urn:microsoft.com/office/officeart/2005/8/layout/target3"/>
    <dgm:cxn modelId="{B2010DC3-5933-42E8-B8F3-75DE89086920}" type="presOf" srcId="{525333AD-A106-4E84-984E-CA49E9997B31}" destId="{24AA13AA-398E-4DE8-8F91-1EFE173B19C5}" srcOrd="1" destOrd="0" presId="urn:microsoft.com/office/officeart/2005/8/layout/target3"/>
    <dgm:cxn modelId="{FB89C882-962E-4841-B815-CDF297C7724E}" type="presParOf" srcId="{4F06C20B-C57D-4F2B-BCD6-3A295AD355D0}" destId="{B6100909-23DC-48EB-948A-9E18530DED56}" srcOrd="0" destOrd="0" presId="urn:microsoft.com/office/officeart/2005/8/layout/target3"/>
    <dgm:cxn modelId="{DB0072F9-AB89-4632-873B-854527366D35}" type="presParOf" srcId="{4F06C20B-C57D-4F2B-BCD6-3A295AD355D0}" destId="{05899969-FC4C-43D4-A54F-0CE1DCE8A4F1}" srcOrd="1" destOrd="0" presId="urn:microsoft.com/office/officeart/2005/8/layout/target3"/>
    <dgm:cxn modelId="{4F93B539-843C-44EF-9C55-A5E7DAD642D9}" type="presParOf" srcId="{4F06C20B-C57D-4F2B-BCD6-3A295AD355D0}" destId="{0E21BAC6-9739-4863-92F1-63361B0A505D}" srcOrd="2" destOrd="0" presId="urn:microsoft.com/office/officeart/2005/8/layout/target3"/>
    <dgm:cxn modelId="{4C0448AD-F74A-44A9-8248-23F9BF5949EC}" type="presParOf" srcId="{4F06C20B-C57D-4F2B-BCD6-3A295AD355D0}" destId="{24AA13AA-398E-4DE8-8F91-1EFE173B19C5}"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9E9506-0777-4485-A1EC-A977FE4B446C}" type="doc">
      <dgm:prSet loTypeId="urn:microsoft.com/office/officeart/2005/8/layout/hList1" loCatId="list" qsTypeId="urn:microsoft.com/office/officeart/2005/8/quickstyle/3d2" qsCatId="3D" csTypeId="urn:microsoft.com/office/officeart/2005/8/colors/colorful1" csCatId="colorful" phldr="1"/>
      <dgm:spPr/>
      <dgm:t>
        <a:bodyPr/>
        <a:lstStyle/>
        <a:p>
          <a:endParaRPr lang="tr-TR"/>
        </a:p>
      </dgm:t>
    </dgm:pt>
    <dgm:pt modelId="{593D4F85-33C5-4183-B866-DC26DD1BA4A0}">
      <dgm:prSet phldrT="[Metin]"/>
      <dgm:spPr/>
      <dgm:t>
        <a:bodyPr/>
        <a:lstStyle/>
        <a:p>
          <a:r>
            <a:rPr lang="tr-TR" dirty="0"/>
            <a:t>Uygun Çalışma Ortamı</a:t>
          </a:r>
        </a:p>
      </dgm:t>
    </dgm:pt>
    <dgm:pt modelId="{B8E40349-7187-4B26-A497-D9EAB2D9DC9C}" type="parTrans" cxnId="{77C4EFE6-2BBD-4BE3-80FA-D4D60370CA59}">
      <dgm:prSet/>
      <dgm:spPr/>
      <dgm:t>
        <a:bodyPr/>
        <a:lstStyle/>
        <a:p>
          <a:endParaRPr lang="tr-TR"/>
        </a:p>
      </dgm:t>
    </dgm:pt>
    <dgm:pt modelId="{3DE39D36-E4C6-490D-A54F-5F741193F9BA}" type="sibTrans" cxnId="{77C4EFE6-2BBD-4BE3-80FA-D4D60370CA59}">
      <dgm:prSet/>
      <dgm:spPr/>
      <dgm:t>
        <a:bodyPr/>
        <a:lstStyle/>
        <a:p>
          <a:endParaRPr lang="tr-TR"/>
        </a:p>
      </dgm:t>
    </dgm:pt>
    <dgm:pt modelId="{CF20C4EE-6F96-447D-B9B3-773C65DCA4E5}">
      <dgm:prSet phldrT="[Metin]"/>
      <dgm:spPr/>
      <dgm:t>
        <a:bodyPr/>
        <a:lstStyle/>
        <a:p>
          <a:r>
            <a:rPr lang="tr-TR" dirty="0"/>
            <a:t>Dikkat dağıtıcı ögeler olmamalı</a:t>
          </a:r>
        </a:p>
      </dgm:t>
    </dgm:pt>
    <dgm:pt modelId="{2821E9CD-C0B6-4458-AA40-283FB3C923C9}" type="parTrans" cxnId="{9CAC77E5-4973-49D4-8239-F71ADF00D271}">
      <dgm:prSet/>
      <dgm:spPr/>
      <dgm:t>
        <a:bodyPr/>
        <a:lstStyle/>
        <a:p>
          <a:endParaRPr lang="tr-TR"/>
        </a:p>
      </dgm:t>
    </dgm:pt>
    <dgm:pt modelId="{5D79ECFA-9674-4606-9A66-D3217DC3EFB9}" type="sibTrans" cxnId="{9CAC77E5-4973-49D4-8239-F71ADF00D271}">
      <dgm:prSet/>
      <dgm:spPr/>
      <dgm:t>
        <a:bodyPr/>
        <a:lstStyle/>
        <a:p>
          <a:endParaRPr lang="tr-TR"/>
        </a:p>
      </dgm:t>
    </dgm:pt>
    <dgm:pt modelId="{95E72BEA-3293-4BC3-9049-7DE16137C8E2}">
      <dgm:prSet phldrT="[Metin]"/>
      <dgm:spPr/>
      <dgm:t>
        <a:bodyPr/>
        <a:lstStyle/>
        <a:p>
          <a:r>
            <a:rPr lang="tr-TR" dirty="0"/>
            <a:t>Olabildiğince sessiz olmalı</a:t>
          </a:r>
        </a:p>
      </dgm:t>
    </dgm:pt>
    <dgm:pt modelId="{68BC0058-0F42-4A66-B839-3F2F61A0441C}" type="parTrans" cxnId="{4A9B7C24-D95D-4742-8155-89CCEBB4A610}">
      <dgm:prSet/>
      <dgm:spPr/>
      <dgm:t>
        <a:bodyPr/>
        <a:lstStyle/>
        <a:p>
          <a:endParaRPr lang="tr-TR"/>
        </a:p>
      </dgm:t>
    </dgm:pt>
    <dgm:pt modelId="{F26B324E-206A-4EDF-B3C9-83A529891074}" type="sibTrans" cxnId="{4A9B7C24-D95D-4742-8155-89CCEBB4A610}">
      <dgm:prSet/>
      <dgm:spPr/>
      <dgm:t>
        <a:bodyPr/>
        <a:lstStyle/>
        <a:p>
          <a:endParaRPr lang="tr-TR"/>
        </a:p>
      </dgm:t>
    </dgm:pt>
    <dgm:pt modelId="{E1B93F91-4678-4373-B4EC-286310A87745}">
      <dgm:prSet phldrT="[Metin]"/>
      <dgm:spPr/>
      <dgm:t>
        <a:bodyPr/>
        <a:lstStyle/>
        <a:p>
          <a:r>
            <a:rPr lang="tr-TR" dirty="0"/>
            <a:t>Çalışma envanterlerinden başka şeyler olmamalı</a:t>
          </a:r>
        </a:p>
      </dgm:t>
    </dgm:pt>
    <dgm:pt modelId="{2223D63E-BA92-4691-82D1-630C89A591B2}" type="parTrans" cxnId="{357D2A4D-939F-4649-ABE7-31127746808C}">
      <dgm:prSet/>
      <dgm:spPr/>
      <dgm:t>
        <a:bodyPr/>
        <a:lstStyle/>
        <a:p>
          <a:endParaRPr lang="tr-TR"/>
        </a:p>
      </dgm:t>
    </dgm:pt>
    <dgm:pt modelId="{87FA113C-F942-4782-9D6A-ADE21FB9CD59}" type="sibTrans" cxnId="{357D2A4D-939F-4649-ABE7-31127746808C}">
      <dgm:prSet/>
      <dgm:spPr/>
      <dgm:t>
        <a:bodyPr/>
        <a:lstStyle/>
        <a:p>
          <a:endParaRPr lang="tr-TR"/>
        </a:p>
      </dgm:t>
    </dgm:pt>
    <dgm:pt modelId="{41991195-C9DF-48BC-84C4-EC482079185D}">
      <dgm:prSet phldrT="[Metin]"/>
      <dgm:spPr/>
      <dgm:t>
        <a:bodyPr/>
        <a:lstStyle/>
        <a:p>
          <a:r>
            <a:rPr lang="tr-TR" dirty="0"/>
            <a:t>Düzenli Çalışma Ortamı</a:t>
          </a:r>
        </a:p>
      </dgm:t>
    </dgm:pt>
    <dgm:pt modelId="{45CC6EA0-F914-407D-9351-B6D18A0B2E5A}" type="parTrans" cxnId="{56EB631A-4C66-44FE-A821-27395C833B74}">
      <dgm:prSet/>
      <dgm:spPr/>
      <dgm:t>
        <a:bodyPr/>
        <a:lstStyle/>
        <a:p>
          <a:endParaRPr lang="tr-TR"/>
        </a:p>
      </dgm:t>
    </dgm:pt>
    <dgm:pt modelId="{BB2482DD-7D52-4D3D-9E75-F53624CA71F5}" type="sibTrans" cxnId="{56EB631A-4C66-44FE-A821-27395C833B74}">
      <dgm:prSet/>
      <dgm:spPr/>
      <dgm:t>
        <a:bodyPr/>
        <a:lstStyle/>
        <a:p>
          <a:endParaRPr lang="tr-TR"/>
        </a:p>
      </dgm:t>
    </dgm:pt>
    <dgm:pt modelId="{4DCDB6EC-D836-46ED-A042-0CFF5EDC7676}">
      <dgm:prSet phldrT="[Metin]"/>
      <dgm:spPr/>
      <dgm:t>
        <a:bodyPr/>
        <a:lstStyle/>
        <a:p>
          <a:r>
            <a:rPr lang="tr-TR" dirty="0"/>
            <a:t>Öğrenmeyi kolaylaştırır</a:t>
          </a:r>
        </a:p>
      </dgm:t>
    </dgm:pt>
    <dgm:pt modelId="{48D504A5-497C-4ED9-83C5-70AB311DBA9A}" type="parTrans" cxnId="{868F3B2A-A556-4B79-A337-9C7B8B508762}">
      <dgm:prSet/>
      <dgm:spPr/>
      <dgm:t>
        <a:bodyPr/>
        <a:lstStyle/>
        <a:p>
          <a:endParaRPr lang="tr-TR"/>
        </a:p>
      </dgm:t>
    </dgm:pt>
    <dgm:pt modelId="{C3E4CB4D-06EF-4CCF-AC03-3745ABAA14BB}" type="sibTrans" cxnId="{868F3B2A-A556-4B79-A337-9C7B8B508762}">
      <dgm:prSet/>
      <dgm:spPr/>
      <dgm:t>
        <a:bodyPr/>
        <a:lstStyle/>
        <a:p>
          <a:endParaRPr lang="tr-TR"/>
        </a:p>
      </dgm:t>
    </dgm:pt>
    <dgm:pt modelId="{FC32123F-9340-41C2-9BFA-94D9D1B0DF7D}">
      <dgm:prSet phldrT="[Metin]"/>
      <dgm:spPr/>
      <dgm:t>
        <a:bodyPr/>
        <a:lstStyle/>
        <a:p>
          <a:r>
            <a:rPr lang="tr-TR" dirty="0"/>
            <a:t>Motive eder</a:t>
          </a:r>
        </a:p>
      </dgm:t>
    </dgm:pt>
    <dgm:pt modelId="{219618C2-6BDB-4996-995D-4A46B9B653A7}" type="parTrans" cxnId="{6C065F1B-A665-4865-B460-3E27A2D5A497}">
      <dgm:prSet/>
      <dgm:spPr/>
      <dgm:t>
        <a:bodyPr/>
        <a:lstStyle/>
        <a:p>
          <a:endParaRPr lang="tr-TR"/>
        </a:p>
      </dgm:t>
    </dgm:pt>
    <dgm:pt modelId="{12F3A4EF-6F90-4270-93D3-D77A05055B3F}" type="sibTrans" cxnId="{6C065F1B-A665-4865-B460-3E27A2D5A497}">
      <dgm:prSet/>
      <dgm:spPr/>
      <dgm:t>
        <a:bodyPr/>
        <a:lstStyle/>
        <a:p>
          <a:endParaRPr lang="tr-TR"/>
        </a:p>
      </dgm:t>
    </dgm:pt>
    <dgm:pt modelId="{E56CC889-B7EC-42F9-9862-AB556E43CCE5}">
      <dgm:prSet phldrT="[Metin]"/>
      <dgm:spPr/>
      <dgm:t>
        <a:bodyPr/>
        <a:lstStyle/>
        <a:p>
          <a:r>
            <a:rPr lang="tr-TR" dirty="0"/>
            <a:t>Sürekliliği sağlar</a:t>
          </a:r>
        </a:p>
      </dgm:t>
    </dgm:pt>
    <dgm:pt modelId="{465C0C41-CF99-417D-B830-29193F26A954}" type="parTrans" cxnId="{7348B3DA-C32B-4118-9B93-B69249F5634C}">
      <dgm:prSet/>
      <dgm:spPr/>
      <dgm:t>
        <a:bodyPr/>
        <a:lstStyle/>
        <a:p>
          <a:endParaRPr lang="tr-TR"/>
        </a:p>
      </dgm:t>
    </dgm:pt>
    <dgm:pt modelId="{886B2744-5092-4FBF-A5E4-9706F285FD58}" type="sibTrans" cxnId="{7348B3DA-C32B-4118-9B93-B69249F5634C}">
      <dgm:prSet/>
      <dgm:spPr/>
      <dgm:t>
        <a:bodyPr/>
        <a:lstStyle/>
        <a:p>
          <a:endParaRPr lang="tr-TR"/>
        </a:p>
      </dgm:t>
    </dgm:pt>
    <dgm:pt modelId="{DB855666-FD85-4D32-8017-9FE674C0EBB4}">
      <dgm:prSet phldrT="[Metin]"/>
      <dgm:spPr/>
      <dgm:t>
        <a:bodyPr/>
        <a:lstStyle/>
        <a:p>
          <a:r>
            <a:rPr lang="tr-TR" dirty="0"/>
            <a:t>Cam kenarından uzak olmalı</a:t>
          </a:r>
        </a:p>
      </dgm:t>
    </dgm:pt>
    <dgm:pt modelId="{375DA04C-2D0C-4131-A53B-8CD5748553C7}" type="parTrans" cxnId="{5AB23DC7-3931-466F-80A3-A4BE687BA793}">
      <dgm:prSet/>
      <dgm:spPr/>
      <dgm:t>
        <a:bodyPr/>
        <a:lstStyle/>
        <a:p>
          <a:endParaRPr lang="tr-TR"/>
        </a:p>
      </dgm:t>
    </dgm:pt>
    <dgm:pt modelId="{A09EAC3E-B1DE-4140-8BCC-F9AC82D2FA2C}" type="sibTrans" cxnId="{5AB23DC7-3931-466F-80A3-A4BE687BA793}">
      <dgm:prSet/>
      <dgm:spPr/>
      <dgm:t>
        <a:bodyPr/>
        <a:lstStyle/>
        <a:p>
          <a:endParaRPr lang="tr-TR"/>
        </a:p>
      </dgm:t>
    </dgm:pt>
    <dgm:pt modelId="{EF7B5661-27D6-400B-8FA6-55B29A7212E4}">
      <dgm:prSet phldrT="[Metin]"/>
      <dgm:spPr/>
      <dgm:t>
        <a:bodyPr/>
        <a:lstStyle/>
        <a:p>
          <a:r>
            <a:rPr lang="tr-TR" dirty="0"/>
            <a:t>Sürekliliği halinde beceri davranışa dönüşür.</a:t>
          </a:r>
        </a:p>
      </dgm:t>
    </dgm:pt>
    <dgm:pt modelId="{674132EC-12A8-47D7-A2FC-560A52C8BCF0}" type="parTrans" cxnId="{772D3678-E24A-48CE-81EE-1F7AEA653A96}">
      <dgm:prSet/>
      <dgm:spPr/>
      <dgm:t>
        <a:bodyPr/>
        <a:lstStyle/>
        <a:p>
          <a:endParaRPr lang="tr-TR"/>
        </a:p>
      </dgm:t>
    </dgm:pt>
    <dgm:pt modelId="{A612B174-D9DC-439B-BA0C-7931656598E2}" type="sibTrans" cxnId="{772D3678-E24A-48CE-81EE-1F7AEA653A96}">
      <dgm:prSet/>
      <dgm:spPr/>
      <dgm:t>
        <a:bodyPr/>
        <a:lstStyle/>
        <a:p>
          <a:endParaRPr lang="tr-TR"/>
        </a:p>
      </dgm:t>
    </dgm:pt>
    <dgm:pt modelId="{0572FD65-368B-4D9D-88A2-78235FA4FECD}" type="pres">
      <dgm:prSet presAssocID="{E79E9506-0777-4485-A1EC-A977FE4B446C}" presName="Name0" presStyleCnt="0">
        <dgm:presLayoutVars>
          <dgm:dir/>
          <dgm:animLvl val="lvl"/>
          <dgm:resizeHandles val="exact"/>
        </dgm:presLayoutVars>
      </dgm:prSet>
      <dgm:spPr/>
    </dgm:pt>
    <dgm:pt modelId="{A3A170A5-A123-4A13-B25E-2C23D0DBFF6C}" type="pres">
      <dgm:prSet presAssocID="{593D4F85-33C5-4183-B866-DC26DD1BA4A0}" presName="composite" presStyleCnt="0"/>
      <dgm:spPr/>
    </dgm:pt>
    <dgm:pt modelId="{A33F02F1-D622-400F-84F9-4B03B1DCCBB2}" type="pres">
      <dgm:prSet presAssocID="{593D4F85-33C5-4183-B866-DC26DD1BA4A0}" presName="parTx" presStyleLbl="alignNode1" presStyleIdx="0" presStyleCnt="2">
        <dgm:presLayoutVars>
          <dgm:chMax val="0"/>
          <dgm:chPref val="0"/>
          <dgm:bulletEnabled val="1"/>
        </dgm:presLayoutVars>
      </dgm:prSet>
      <dgm:spPr/>
    </dgm:pt>
    <dgm:pt modelId="{8DFB28B9-2AC3-43EA-9059-2C0F808ACDD7}" type="pres">
      <dgm:prSet presAssocID="{593D4F85-33C5-4183-B866-DC26DD1BA4A0}" presName="desTx" presStyleLbl="alignAccFollowNode1" presStyleIdx="0" presStyleCnt="2">
        <dgm:presLayoutVars>
          <dgm:bulletEnabled val="1"/>
        </dgm:presLayoutVars>
      </dgm:prSet>
      <dgm:spPr/>
    </dgm:pt>
    <dgm:pt modelId="{C5384A78-EBF1-48EB-971C-ABCDE70EB702}" type="pres">
      <dgm:prSet presAssocID="{3DE39D36-E4C6-490D-A54F-5F741193F9BA}" presName="space" presStyleCnt="0"/>
      <dgm:spPr/>
    </dgm:pt>
    <dgm:pt modelId="{E3161093-8C8D-48FC-9FD8-26C5E848124F}" type="pres">
      <dgm:prSet presAssocID="{41991195-C9DF-48BC-84C4-EC482079185D}" presName="composite" presStyleCnt="0"/>
      <dgm:spPr/>
    </dgm:pt>
    <dgm:pt modelId="{B9D45C03-A937-4510-B2F8-F0EDC1FAC0B5}" type="pres">
      <dgm:prSet presAssocID="{41991195-C9DF-48BC-84C4-EC482079185D}" presName="parTx" presStyleLbl="alignNode1" presStyleIdx="1" presStyleCnt="2">
        <dgm:presLayoutVars>
          <dgm:chMax val="0"/>
          <dgm:chPref val="0"/>
          <dgm:bulletEnabled val="1"/>
        </dgm:presLayoutVars>
      </dgm:prSet>
      <dgm:spPr/>
    </dgm:pt>
    <dgm:pt modelId="{92DFA9B0-2291-43CA-9CD6-7839FE3A45E6}" type="pres">
      <dgm:prSet presAssocID="{41991195-C9DF-48BC-84C4-EC482079185D}" presName="desTx" presStyleLbl="alignAccFollowNode1" presStyleIdx="1" presStyleCnt="2">
        <dgm:presLayoutVars>
          <dgm:bulletEnabled val="1"/>
        </dgm:presLayoutVars>
      </dgm:prSet>
      <dgm:spPr/>
    </dgm:pt>
  </dgm:ptLst>
  <dgm:cxnLst>
    <dgm:cxn modelId="{56EB631A-4C66-44FE-A821-27395C833B74}" srcId="{E79E9506-0777-4485-A1EC-A977FE4B446C}" destId="{41991195-C9DF-48BC-84C4-EC482079185D}" srcOrd="1" destOrd="0" parTransId="{45CC6EA0-F914-407D-9351-B6D18A0B2E5A}" sibTransId="{BB2482DD-7D52-4D3D-9E75-F53624CA71F5}"/>
    <dgm:cxn modelId="{6C065F1B-A665-4865-B460-3E27A2D5A497}" srcId="{41991195-C9DF-48BC-84C4-EC482079185D}" destId="{FC32123F-9340-41C2-9BFA-94D9D1B0DF7D}" srcOrd="1" destOrd="0" parTransId="{219618C2-6BDB-4996-995D-4A46B9B653A7}" sibTransId="{12F3A4EF-6F90-4270-93D3-D77A05055B3F}"/>
    <dgm:cxn modelId="{3CA34D1C-5FCD-41F1-98A1-21890F17266E}" type="presOf" srcId="{41991195-C9DF-48BC-84C4-EC482079185D}" destId="{B9D45C03-A937-4510-B2F8-F0EDC1FAC0B5}" srcOrd="0" destOrd="0" presId="urn:microsoft.com/office/officeart/2005/8/layout/hList1"/>
    <dgm:cxn modelId="{4A9B7C24-D95D-4742-8155-89CCEBB4A610}" srcId="{593D4F85-33C5-4183-B866-DC26DD1BA4A0}" destId="{95E72BEA-3293-4BC3-9049-7DE16137C8E2}" srcOrd="1" destOrd="0" parTransId="{68BC0058-0F42-4A66-B839-3F2F61A0441C}" sibTransId="{F26B324E-206A-4EDF-B3C9-83A529891074}"/>
    <dgm:cxn modelId="{868F3B2A-A556-4B79-A337-9C7B8B508762}" srcId="{41991195-C9DF-48BC-84C4-EC482079185D}" destId="{4DCDB6EC-D836-46ED-A042-0CFF5EDC7676}" srcOrd="0" destOrd="0" parTransId="{48D504A5-497C-4ED9-83C5-70AB311DBA9A}" sibTransId="{C3E4CB4D-06EF-4CCF-AC03-3745ABAA14BB}"/>
    <dgm:cxn modelId="{8CE70330-A9F4-4B00-9F93-FC18D38CD40E}" type="presOf" srcId="{E79E9506-0777-4485-A1EC-A977FE4B446C}" destId="{0572FD65-368B-4D9D-88A2-78235FA4FECD}" srcOrd="0" destOrd="0" presId="urn:microsoft.com/office/officeart/2005/8/layout/hList1"/>
    <dgm:cxn modelId="{9B77F334-9A66-46C6-802E-B96CC438B346}" type="presOf" srcId="{95E72BEA-3293-4BC3-9049-7DE16137C8E2}" destId="{8DFB28B9-2AC3-43EA-9059-2C0F808ACDD7}" srcOrd="0" destOrd="1" presId="urn:microsoft.com/office/officeart/2005/8/layout/hList1"/>
    <dgm:cxn modelId="{1B816265-186A-4161-A009-5807552A65B0}" type="presOf" srcId="{E1B93F91-4678-4373-B4EC-286310A87745}" destId="{8DFB28B9-2AC3-43EA-9059-2C0F808ACDD7}" srcOrd="0" destOrd="2" presId="urn:microsoft.com/office/officeart/2005/8/layout/hList1"/>
    <dgm:cxn modelId="{2D191F66-7DDF-442B-875C-D4B2A719E096}" type="presOf" srcId="{E56CC889-B7EC-42F9-9862-AB556E43CCE5}" destId="{92DFA9B0-2291-43CA-9CD6-7839FE3A45E6}" srcOrd="0" destOrd="2" presId="urn:microsoft.com/office/officeart/2005/8/layout/hList1"/>
    <dgm:cxn modelId="{11F15646-9620-4C19-8161-E4BACA8DE16B}" type="presOf" srcId="{DB855666-FD85-4D32-8017-9FE674C0EBB4}" destId="{8DFB28B9-2AC3-43EA-9059-2C0F808ACDD7}" srcOrd="0" destOrd="3" presId="urn:microsoft.com/office/officeart/2005/8/layout/hList1"/>
    <dgm:cxn modelId="{357D2A4D-939F-4649-ABE7-31127746808C}" srcId="{593D4F85-33C5-4183-B866-DC26DD1BA4A0}" destId="{E1B93F91-4678-4373-B4EC-286310A87745}" srcOrd="2" destOrd="0" parTransId="{2223D63E-BA92-4691-82D1-630C89A591B2}" sibTransId="{87FA113C-F942-4782-9D6A-ADE21FB9CD59}"/>
    <dgm:cxn modelId="{772D3678-E24A-48CE-81EE-1F7AEA653A96}" srcId="{41991195-C9DF-48BC-84C4-EC482079185D}" destId="{EF7B5661-27D6-400B-8FA6-55B29A7212E4}" srcOrd="3" destOrd="0" parTransId="{674132EC-12A8-47D7-A2FC-560A52C8BCF0}" sibTransId="{A612B174-D9DC-439B-BA0C-7931656598E2}"/>
    <dgm:cxn modelId="{4059F858-50B4-4618-8E99-482497A56513}" type="presOf" srcId="{CF20C4EE-6F96-447D-B9B3-773C65DCA4E5}" destId="{8DFB28B9-2AC3-43EA-9059-2C0F808ACDD7}" srcOrd="0" destOrd="0" presId="urn:microsoft.com/office/officeart/2005/8/layout/hList1"/>
    <dgm:cxn modelId="{F2C23A84-C356-4404-830D-2BB1C68A3CE4}" type="presOf" srcId="{FC32123F-9340-41C2-9BFA-94D9D1B0DF7D}" destId="{92DFA9B0-2291-43CA-9CD6-7839FE3A45E6}" srcOrd="0" destOrd="1" presId="urn:microsoft.com/office/officeart/2005/8/layout/hList1"/>
    <dgm:cxn modelId="{02F52D92-DF59-4568-B545-F4FCCB8E8ECD}" type="presOf" srcId="{EF7B5661-27D6-400B-8FA6-55B29A7212E4}" destId="{92DFA9B0-2291-43CA-9CD6-7839FE3A45E6}" srcOrd="0" destOrd="3" presId="urn:microsoft.com/office/officeart/2005/8/layout/hList1"/>
    <dgm:cxn modelId="{68BB2DB0-EBE6-44E5-9713-B78FBD1FA207}" type="presOf" srcId="{4DCDB6EC-D836-46ED-A042-0CFF5EDC7676}" destId="{92DFA9B0-2291-43CA-9CD6-7839FE3A45E6}" srcOrd="0" destOrd="0" presId="urn:microsoft.com/office/officeart/2005/8/layout/hList1"/>
    <dgm:cxn modelId="{5AB23DC7-3931-466F-80A3-A4BE687BA793}" srcId="{593D4F85-33C5-4183-B866-DC26DD1BA4A0}" destId="{DB855666-FD85-4D32-8017-9FE674C0EBB4}" srcOrd="3" destOrd="0" parTransId="{375DA04C-2D0C-4131-A53B-8CD5748553C7}" sibTransId="{A09EAC3E-B1DE-4140-8BCC-F9AC82D2FA2C}"/>
    <dgm:cxn modelId="{7348B3DA-C32B-4118-9B93-B69249F5634C}" srcId="{41991195-C9DF-48BC-84C4-EC482079185D}" destId="{E56CC889-B7EC-42F9-9862-AB556E43CCE5}" srcOrd="2" destOrd="0" parTransId="{465C0C41-CF99-417D-B830-29193F26A954}" sibTransId="{886B2744-5092-4FBF-A5E4-9706F285FD58}"/>
    <dgm:cxn modelId="{FB2793DB-BFFE-491A-A43D-191573BE96EA}" type="presOf" srcId="{593D4F85-33C5-4183-B866-DC26DD1BA4A0}" destId="{A33F02F1-D622-400F-84F9-4B03B1DCCBB2}" srcOrd="0" destOrd="0" presId="urn:microsoft.com/office/officeart/2005/8/layout/hList1"/>
    <dgm:cxn modelId="{9CAC77E5-4973-49D4-8239-F71ADF00D271}" srcId="{593D4F85-33C5-4183-B866-DC26DD1BA4A0}" destId="{CF20C4EE-6F96-447D-B9B3-773C65DCA4E5}" srcOrd="0" destOrd="0" parTransId="{2821E9CD-C0B6-4458-AA40-283FB3C923C9}" sibTransId="{5D79ECFA-9674-4606-9A66-D3217DC3EFB9}"/>
    <dgm:cxn modelId="{77C4EFE6-2BBD-4BE3-80FA-D4D60370CA59}" srcId="{E79E9506-0777-4485-A1EC-A977FE4B446C}" destId="{593D4F85-33C5-4183-B866-DC26DD1BA4A0}" srcOrd="0" destOrd="0" parTransId="{B8E40349-7187-4B26-A497-D9EAB2D9DC9C}" sibTransId="{3DE39D36-E4C6-490D-A54F-5F741193F9BA}"/>
    <dgm:cxn modelId="{F1E22645-9FCE-4055-9526-8D3A3E502E12}" type="presParOf" srcId="{0572FD65-368B-4D9D-88A2-78235FA4FECD}" destId="{A3A170A5-A123-4A13-B25E-2C23D0DBFF6C}" srcOrd="0" destOrd="0" presId="urn:microsoft.com/office/officeart/2005/8/layout/hList1"/>
    <dgm:cxn modelId="{7C27D023-64E6-489F-A190-60678DE4750D}" type="presParOf" srcId="{A3A170A5-A123-4A13-B25E-2C23D0DBFF6C}" destId="{A33F02F1-D622-400F-84F9-4B03B1DCCBB2}" srcOrd="0" destOrd="0" presId="urn:microsoft.com/office/officeart/2005/8/layout/hList1"/>
    <dgm:cxn modelId="{483F16BF-A12F-44FA-8AE0-C29732F113AF}" type="presParOf" srcId="{A3A170A5-A123-4A13-B25E-2C23D0DBFF6C}" destId="{8DFB28B9-2AC3-43EA-9059-2C0F808ACDD7}" srcOrd="1" destOrd="0" presId="urn:microsoft.com/office/officeart/2005/8/layout/hList1"/>
    <dgm:cxn modelId="{E633EC5E-C598-4151-940C-A0335C3623D5}" type="presParOf" srcId="{0572FD65-368B-4D9D-88A2-78235FA4FECD}" destId="{C5384A78-EBF1-48EB-971C-ABCDE70EB702}" srcOrd="1" destOrd="0" presId="urn:microsoft.com/office/officeart/2005/8/layout/hList1"/>
    <dgm:cxn modelId="{1B2D81FE-9016-405F-A2B8-63A24BB48AA0}" type="presParOf" srcId="{0572FD65-368B-4D9D-88A2-78235FA4FECD}" destId="{E3161093-8C8D-48FC-9FD8-26C5E848124F}" srcOrd="2" destOrd="0" presId="urn:microsoft.com/office/officeart/2005/8/layout/hList1"/>
    <dgm:cxn modelId="{5ECCB0BA-77FC-4672-B996-DA74C29FE909}" type="presParOf" srcId="{E3161093-8C8D-48FC-9FD8-26C5E848124F}" destId="{B9D45C03-A937-4510-B2F8-F0EDC1FAC0B5}" srcOrd="0" destOrd="0" presId="urn:microsoft.com/office/officeart/2005/8/layout/hList1"/>
    <dgm:cxn modelId="{FD092260-DFED-4898-951A-39DE970BFB55}" type="presParOf" srcId="{E3161093-8C8D-48FC-9FD8-26C5E848124F}" destId="{92DFA9B0-2291-43CA-9CD6-7839FE3A45E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DF783B-9F63-454B-8308-245503056C84}"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tr-TR"/>
        </a:p>
      </dgm:t>
    </dgm:pt>
    <dgm:pt modelId="{C18E1380-5A1C-4BF7-B5EA-C94BC86B6CCD}">
      <dgm:prSet/>
      <dgm:spPr/>
      <dgm:t>
        <a:bodyPr/>
        <a:lstStyle/>
        <a:p>
          <a:pPr algn="ctr"/>
          <a:r>
            <a:rPr lang="tr-TR" dirty="0"/>
            <a:t>Test çözmede 3 temel unsur yer alır:     BİLGİ-YORUM-HIZ</a:t>
          </a:r>
        </a:p>
      </dgm:t>
    </dgm:pt>
    <dgm:pt modelId="{55A8CD12-1B62-416A-B465-88998DCB2A9D}" type="parTrans" cxnId="{9141249D-281F-473C-B22E-6769F87176C5}">
      <dgm:prSet/>
      <dgm:spPr/>
      <dgm:t>
        <a:bodyPr/>
        <a:lstStyle/>
        <a:p>
          <a:endParaRPr lang="tr-TR"/>
        </a:p>
      </dgm:t>
    </dgm:pt>
    <dgm:pt modelId="{04B46917-05A5-458E-A2FA-CAC12ED968CA}" type="sibTrans" cxnId="{9141249D-281F-473C-B22E-6769F87176C5}">
      <dgm:prSet/>
      <dgm:spPr/>
      <dgm:t>
        <a:bodyPr/>
        <a:lstStyle/>
        <a:p>
          <a:endParaRPr lang="tr-TR"/>
        </a:p>
      </dgm:t>
    </dgm:pt>
    <dgm:pt modelId="{D57A95B1-1CE3-4629-882A-B12F3CC27C15}">
      <dgm:prSet/>
      <dgm:spPr/>
      <dgm:t>
        <a:bodyPr/>
        <a:lstStyle/>
        <a:p>
          <a:r>
            <a:rPr lang="tr-TR"/>
            <a:t>Önce konuyu iyi öğrenmeliyiz. (Bilgi)</a:t>
          </a:r>
        </a:p>
      </dgm:t>
    </dgm:pt>
    <dgm:pt modelId="{DBBF6FF9-876B-43F8-A2FA-F73DF62EBE70}" type="parTrans" cxnId="{4AC12F15-B8CD-4194-BF81-CB0E32D8EEB4}">
      <dgm:prSet/>
      <dgm:spPr/>
      <dgm:t>
        <a:bodyPr/>
        <a:lstStyle/>
        <a:p>
          <a:endParaRPr lang="tr-TR"/>
        </a:p>
      </dgm:t>
    </dgm:pt>
    <dgm:pt modelId="{69A77BC6-52DD-4550-85AF-69DF238E6BF7}" type="sibTrans" cxnId="{4AC12F15-B8CD-4194-BF81-CB0E32D8EEB4}">
      <dgm:prSet/>
      <dgm:spPr/>
      <dgm:t>
        <a:bodyPr/>
        <a:lstStyle/>
        <a:p>
          <a:endParaRPr lang="tr-TR"/>
        </a:p>
      </dgm:t>
    </dgm:pt>
    <dgm:pt modelId="{65FA6D9B-7B23-4FF0-B591-0B4DE5ACDDC6}">
      <dgm:prSet/>
      <dgm:spPr/>
      <dgm:t>
        <a:bodyPr/>
        <a:lstStyle/>
        <a:p>
          <a:r>
            <a:rPr lang="tr-TR"/>
            <a:t>Bilgi arttıkça yorum gücü artacaktır. (Yorum)</a:t>
          </a:r>
        </a:p>
      </dgm:t>
    </dgm:pt>
    <dgm:pt modelId="{FECDEB03-860A-4369-B4FF-A0F8FB7CDDDE}" type="parTrans" cxnId="{215CBFD0-9802-4090-BF1C-D62E89C408D2}">
      <dgm:prSet/>
      <dgm:spPr/>
      <dgm:t>
        <a:bodyPr/>
        <a:lstStyle/>
        <a:p>
          <a:endParaRPr lang="tr-TR"/>
        </a:p>
      </dgm:t>
    </dgm:pt>
    <dgm:pt modelId="{4EB5648D-0714-4790-B94A-A18F00A51384}" type="sibTrans" cxnId="{215CBFD0-9802-4090-BF1C-D62E89C408D2}">
      <dgm:prSet/>
      <dgm:spPr/>
      <dgm:t>
        <a:bodyPr/>
        <a:lstStyle/>
        <a:p>
          <a:endParaRPr lang="tr-TR"/>
        </a:p>
      </dgm:t>
    </dgm:pt>
    <dgm:pt modelId="{7EE4B81D-2A50-496D-BF6A-990880D230D9}">
      <dgm:prSet/>
      <dgm:spPr/>
      <dgm:t>
        <a:bodyPr/>
        <a:lstStyle/>
        <a:p>
          <a:r>
            <a:rPr lang="tr-TR"/>
            <a:t>Ne kadar fazla soru çözersek hızımız o kadar artar. (Hız)</a:t>
          </a:r>
        </a:p>
      </dgm:t>
    </dgm:pt>
    <dgm:pt modelId="{EAE91954-2B16-443D-AFB1-132CC74359D4}" type="parTrans" cxnId="{D6B692BA-6184-4AD9-9E31-88114E15BFD4}">
      <dgm:prSet/>
      <dgm:spPr/>
      <dgm:t>
        <a:bodyPr/>
        <a:lstStyle/>
        <a:p>
          <a:endParaRPr lang="tr-TR"/>
        </a:p>
      </dgm:t>
    </dgm:pt>
    <dgm:pt modelId="{671F7AF8-9E32-461C-B573-66FAAE0A0698}" type="sibTrans" cxnId="{D6B692BA-6184-4AD9-9E31-88114E15BFD4}">
      <dgm:prSet/>
      <dgm:spPr/>
      <dgm:t>
        <a:bodyPr/>
        <a:lstStyle/>
        <a:p>
          <a:endParaRPr lang="tr-TR"/>
        </a:p>
      </dgm:t>
    </dgm:pt>
    <dgm:pt modelId="{74ED8E6E-8849-4A15-B918-BFC15E0365FB}" type="pres">
      <dgm:prSet presAssocID="{7FDF783B-9F63-454B-8308-245503056C84}" presName="linear" presStyleCnt="0">
        <dgm:presLayoutVars>
          <dgm:animLvl val="lvl"/>
          <dgm:resizeHandles val="exact"/>
        </dgm:presLayoutVars>
      </dgm:prSet>
      <dgm:spPr/>
    </dgm:pt>
    <dgm:pt modelId="{2662D479-F39B-4AAF-AD3C-EC080FDDF6E6}" type="pres">
      <dgm:prSet presAssocID="{C18E1380-5A1C-4BF7-B5EA-C94BC86B6CCD}" presName="parentText" presStyleLbl="node1" presStyleIdx="0" presStyleCnt="1">
        <dgm:presLayoutVars>
          <dgm:chMax val="0"/>
          <dgm:bulletEnabled val="1"/>
        </dgm:presLayoutVars>
      </dgm:prSet>
      <dgm:spPr/>
    </dgm:pt>
    <dgm:pt modelId="{19919FEA-64BD-43B4-BE5C-EFF201C5F908}" type="pres">
      <dgm:prSet presAssocID="{C18E1380-5A1C-4BF7-B5EA-C94BC86B6CCD}" presName="childText" presStyleLbl="revTx" presStyleIdx="0" presStyleCnt="1">
        <dgm:presLayoutVars>
          <dgm:bulletEnabled val="1"/>
        </dgm:presLayoutVars>
      </dgm:prSet>
      <dgm:spPr/>
    </dgm:pt>
  </dgm:ptLst>
  <dgm:cxnLst>
    <dgm:cxn modelId="{890BAA0A-79D6-46E0-8EAA-D8F9C067B5F4}" type="presOf" srcId="{C18E1380-5A1C-4BF7-B5EA-C94BC86B6CCD}" destId="{2662D479-F39B-4AAF-AD3C-EC080FDDF6E6}" srcOrd="0" destOrd="0" presId="urn:microsoft.com/office/officeart/2005/8/layout/vList2"/>
    <dgm:cxn modelId="{4AC12F15-B8CD-4194-BF81-CB0E32D8EEB4}" srcId="{C18E1380-5A1C-4BF7-B5EA-C94BC86B6CCD}" destId="{D57A95B1-1CE3-4629-882A-B12F3CC27C15}" srcOrd="0" destOrd="0" parTransId="{DBBF6FF9-876B-43F8-A2FA-F73DF62EBE70}" sibTransId="{69A77BC6-52DD-4550-85AF-69DF238E6BF7}"/>
    <dgm:cxn modelId="{AA29CB6B-F523-4762-96D1-2EAE01BD7EB6}" type="presOf" srcId="{65FA6D9B-7B23-4FF0-B591-0B4DE5ACDDC6}" destId="{19919FEA-64BD-43B4-BE5C-EFF201C5F908}" srcOrd="0" destOrd="1" presId="urn:microsoft.com/office/officeart/2005/8/layout/vList2"/>
    <dgm:cxn modelId="{55C1C872-C163-4A0A-9657-81DEFA8615C9}" type="presOf" srcId="{7EE4B81D-2A50-496D-BF6A-990880D230D9}" destId="{19919FEA-64BD-43B4-BE5C-EFF201C5F908}" srcOrd="0" destOrd="2" presId="urn:microsoft.com/office/officeart/2005/8/layout/vList2"/>
    <dgm:cxn modelId="{A50FD792-5D52-4644-A259-0684BFB3BECB}" type="presOf" srcId="{D57A95B1-1CE3-4629-882A-B12F3CC27C15}" destId="{19919FEA-64BD-43B4-BE5C-EFF201C5F908}" srcOrd="0" destOrd="0" presId="urn:microsoft.com/office/officeart/2005/8/layout/vList2"/>
    <dgm:cxn modelId="{9141249D-281F-473C-B22E-6769F87176C5}" srcId="{7FDF783B-9F63-454B-8308-245503056C84}" destId="{C18E1380-5A1C-4BF7-B5EA-C94BC86B6CCD}" srcOrd="0" destOrd="0" parTransId="{55A8CD12-1B62-416A-B465-88998DCB2A9D}" sibTransId="{04B46917-05A5-458E-A2FA-CAC12ED968CA}"/>
    <dgm:cxn modelId="{CAF3CAAB-38B0-4ABF-9880-F4C34C358177}" type="presOf" srcId="{7FDF783B-9F63-454B-8308-245503056C84}" destId="{74ED8E6E-8849-4A15-B918-BFC15E0365FB}" srcOrd="0" destOrd="0" presId="urn:microsoft.com/office/officeart/2005/8/layout/vList2"/>
    <dgm:cxn modelId="{D6B692BA-6184-4AD9-9E31-88114E15BFD4}" srcId="{C18E1380-5A1C-4BF7-B5EA-C94BC86B6CCD}" destId="{7EE4B81D-2A50-496D-BF6A-990880D230D9}" srcOrd="2" destOrd="0" parTransId="{EAE91954-2B16-443D-AFB1-132CC74359D4}" sibTransId="{671F7AF8-9E32-461C-B573-66FAAE0A0698}"/>
    <dgm:cxn modelId="{215CBFD0-9802-4090-BF1C-D62E89C408D2}" srcId="{C18E1380-5A1C-4BF7-B5EA-C94BC86B6CCD}" destId="{65FA6D9B-7B23-4FF0-B591-0B4DE5ACDDC6}" srcOrd="1" destOrd="0" parTransId="{FECDEB03-860A-4369-B4FF-A0F8FB7CDDDE}" sibTransId="{4EB5648D-0714-4790-B94A-A18F00A51384}"/>
    <dgm:cxn modelId="{63525E88-8DE2-4AC0-951C-CC23F8262425}" type="presParOf" srcId="{74ED8E6E-8849-4A15-B918-BFC15E0365FB}" destId="{2662D479-F39B-4AAF-AD3C-EC080FDDF6E6}" srcOrd="0" destOrd="0" presId="urn:microsoft.com/office/officeart/2005/8/layout/vList2"/>
    <dgm:cxn modelId="{EAAF9A18-4C8D-4301-B14C-328520A8F534}" type="presParOf" srcId="{74ED8E6E-8849-4A15-B918-BFC15E0365FB}" destId="{19919FEA-64BD-43B4-BE5C-EFF201C5F90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C12004-D6E1-40C8-AE1F-6EF60CC050CC}" type="doc">
      <dgm:prSet loTypeId="urn:microsoft.com/office/officeart/2005/8/layout/radial6" loCatId="cycle" qsTypeId="urn:microsoft.com/office/officeart/2005/8/quickstyle/3d3" qsCatId="3D" csTypeId="urn:microsoft.com/office/officeart/2005/8/colors/colorful4" csCatId="colorful" phldr="1"/>
      <dgm:spPr/>
      <dgm:t>
        <a:bodyPr/>
        <a:lstStyle/>
        <a:p>
          <a:endParaRPr lang="tr-TR"/>
        </a:p>
      </dgm:t>
    </dgm:pt>
    <dgm:pt modelId="{A6857004-B41B-4B38-A6C9-56D561B20026}">
      <dgm:prSet phldrT="[Metin]"/>
      <dgm:spPr/>
      <dgm:t>
        <a:bodyPr/>
        <a:lstStyle/>
        <a:p>
          <a:r>
            <a:rPr lang="tr-TR" dirty="0"/>
            <a:t>Test Çözme Teknikleri</a:t>
          </a:r>
        </a:p>
      </dgm:t>
    </dgm:pt>
    <dgm:pt modelId="{6DE49251-3B95-4ACF-9C7D-8CC83C1329E9}" type="parTrans" cxnId="{6FDF18C7-F82B-4ACA-8BF4-0159950991A1}">
      <dgm:prSet/>
      <dgm:spPr/>
      <dgm:t>
        <a:bodyPr/>
        <a:lstStyle/>
        <a:p>
          <a:endParaRPr lang="tr-TR"/>
        </a:p>
      </dgm:t>
    </dgm:pt>
    <dgm:pt modelId="{7B2B0086-35EB-43FB-B89C-015A9E79BD67}" type="sibTrans" cxnId="{6FDF18C7-F82B-4ACA-8BF4-0159950991A1}">
      <dgm:prSet/>
      <dgm:spPr/>
      <dgm:t>
        <a:bodyPr/>
        <a:lstStyle/>
        <a:p>
          <a:endParaRPr lang="tr-TR"/>
        </a:p>
      </dgm:t>
    </dgm:pt>
    <dgm:pt modelId="{30BFEE84-162F-45B7-9BF9-60D9664D243E}">
      <dgm:prSet phldrT="[Metin]"/>
      <dgm:spPr/>
      <dgm:t>
        <a:bodyPr/>
        <a:lstStyle/>
        <a:p>
          <a:r>
            <a:rPr lang="tr-TR" dirty="0"/>
            <a:t>Kalem Kullanın</a:t>
          </a:r>
        </a:p>
      </dgm:t>
    </dgm:pt>
    <dgm:pt modelId="{F9D1793E-A8CA-4E3B-A376-3170B9F2B1B4}" type="parTrans" cxnId="{9D02C7E9-0CBC-4ACB-BB79-387D16A4E2AB}">
      <dgm:prSet/>
      <dgm:spPr/>
      <dgm:t>
        <a:bodyPr/>
        <a:lstStyle/>
        <a:p>
          <a:endParaRPr lang="tr-TR"/>
        </a:p>
      </dgm:t>
    </dgm:pt>
    <dgm:pt modelId="{AA07007E-0AB6-4907-BE96-298CAD1C4125}" type="sibTrans" cxnId="{9D02C7E9-0CBC-4ACB-BB79-387D16A4E2AB}">
      <dgm:prSet/>
      <dgm:spPr/>
      <dgm:t>
        <a:bodyPr/>
        <a:lstStyle/>
        <a:p>
          <a:endParaRPr lang="tr-TR"/>
        </a:p>
      </dgm:t>
    </dgm:pt>
    <dgm:pt modelId="{99DB2938-B4E0-4959-92BB-2EDFCB95C00C}">
      <dgm:prSet phldrT="[Metin]"/>
      <dgm:spPr/>
      <dgm:t>
        <a:bodyPr/>
        <a:lstStyle/>
        <a:p>
          <a:r>
            <a:rPr lang="tr-TR" dirty="0"/>
            <a:t>Zamanlamaya Dikkat Edin</a:t>
          </a:r>
        </a:p>
      </dgm:t>
    </dgm:pt>
    <dgm:pt modelId="{647F144A-A264-46A1-8103-C6E38696BE71}" type="parTrans" cxnId="{434B06A5-6487-4B2E-A03E-B81251C488A5}">
      <dgm:prSet/>
      <dgm:spPr/>
      <dgm:t>
        <a:bodyPr/>
        <a:lstStyle/>
        <a:p>
          <a:endParaRPr lang="tr-TR"/>
        </a:p>
      </dgm:t>
    </dgm:pt>
    <dgm:pt modelId="{6A3B8135-B134-42EA-83D1-94520F220C0E}" type="sibTrans" cxnId="{434B06A5-6487-4B2E-A03E-B81251C488A5}">
      <dgm:prSet/>
      <dgm:spPr/>
      <dgm:t>
        <a:bodyPr/>
        <a:lstStyle/>
        <a:p>
          <a:endParaRPr lang="tr-TR"/>
        </a:p>
      </dgm:t>
    </dgm:pt>
    <dgm:pt modelId="{0FAD634C-F1EE-48C3-BDAA-F9CE7342D435}">
      <dgm:prSet phldrT="[Metin]"/>
      <dgm:spPr/>
      <dgm:t>
        <a:bodyPr/>
        <a:lstStyle/>
        <a:p>
          <a:r>
            <a:rPr lang="tr-TR" dirty="0"/>
            <a:t>Soru Kökünü Okuyun</a:t>
          </a:r>
        </a:p>
      </dgm:t>
    </dgm:pt>
    <dgm:pt modelId="{B28FE886-6633-4E9E-87E8-62BD010F53B2}" type="parTrans" cxnId="{8F49B531-EEC3-4C25-AD29-B882A8E5A72E}">
      <dgm:prSet/>
      <dgm:spPr/>
      <dgm:t>
        <a:bodyPr/>
        <a:lstStyle/>
        <a:p>
          <a:endParaRPr lang="tr-TR"/>
        </a:p>
      </dgm:t>
    </dgm:pt>
    <dgm:pt modelId="{AB578D86-9980-48AE-ADFA-7D32AB4A4DB4}" type="sibTrans" cxnId="{8F49B531-EEC3-4C25-AD29-B882A8E5A72E}">
      <dgm:prSet/>
      <dgm:spPr/>
      <dgm:t>
        <a:bodyPr/>
        <a:lstStyle/>
        <a:p>
          <a:endParaRPr lang="tr-TR"/>
        </a:p>
      </dgm:t>
    </dgm:pt>
    <dgm:pt modelId="{D05B9719-F1D3-4563-8F50-D83BC65C006C}">
      <dgm:prSet phldrT="[Metin]"/>
      <dgm:spPr/>
      <dgm:t>
        <a:bodyPr/>
        <a:lstStyle/>
        <a:p>
          <a:r>
            <a:rPr lang="tr-TR" dirty="0"/>
            <a:t>Tüm Seçenekleri Okuyun</a:t>
          </a:r>
        </a:p>
      </dgm:t>
    </dgm:pt>
    <dgm:pt modelId="{2481A598-9742-40E9-AB89-D99FC848C2DA}" type="parTrans" cxnId="{03FCD4ED-7E98-4108-9C07-FA0166872662}">
      <dgm:prSet/>
      <dgm:spPr/>
      <dgm:t>
        <a:bodyPr/>
        <a:lstStyle/>
        <a:p>
          <a:endParaRPr lang="tr-TR"/>
        </a:p>
      </dgm:t>
    </dgm:pt>
    <dgm:pt modelId="{FA24059F-E017-4FF4-96B3-4BABF74862C6}" type="sibTrans" cxnId="{03FCD4ED-7E98-4108-9C07-FA0166872662}">
      <dgm:prSet/>
      <dgm:spPr/>
      <dgm:t>
        <a:bodyPr/>
        <a:lstStyle/>
        <a:p>
          <a:endParaRPr lang="tr-TR"/>
        </a:p>
      </dgm:t>
    </dgm:pt>
    <dgm:pt modelId="{E7D8AB7B-AD52-4443-A565-42F228839DBA}">
      <dgm:prSet phldrT="[Metin]"/>
      <dgm:spPr/>
      <dgm:t>
        <a:bodyPr/>
        <a:lstStyle/>
        <a:p>
          <a:r>
            <a:rPr lang="tr-TR" dirty="0"/>
            <a:t>Turlama Tekniği</a:t>
          </a:r>
        </a:p>
      </dgm:t>
    </dgm:pt>
    <dgm:pt modelId="{41DD818A-846E-4B39-86EF-1AE7CAE5DA02}" type="parTrans" cxnId="{56FD5F88-511A-4F69-8F37-7A2122CBD620}">
      <dgm:prSet/>
      <dgm:spPr/>
      <dgm:t>
        <a:bodyPr/>
        <a:lstStyle/>
        <a:p>
          <a:endParaRPr lang="tr-TR"/>
        </a:p>
      </dgm:t>
    </dgm:pt>
    <dgm:pt modelId="{677F3B12-D981-4D70-B5F1-F279DF3B639B}" type="sibTrans" cxnId="{56FD5F88-511A-4F69-8F37-7A2122CBD620}">
      <dgm:prSet/>
      <dgm:spPr/>
      <dgm:t>
        <a:bodyPr/>
        <a:lstStyle/>
        <a:p>
          <a:endParaRPr lang="tr-TR"/>
        </a:p>
      </dgm:t>
    </dgm:pt>
    <dgm:pt modelId="{FC1BB3E6-9BDD-4AE0-882F-FD8E15C513CA}">
      <dgm:prSet phldrT="[Metin]"/>
      <dgm:spPr/>
      <dgm:t>
        <a:bodyPr/>
        <a:lstStyle/>
        <a:p>
          <a:r>
            <a:rPr lang="tr-TR" dirty="0"/>
            <a:t>Kodlama</a:t>
          </a:r>
        </a:p>
      </dgm:t>
    </dgm:pt>
    <dgm:pt modelId="{BDC72DBD-5CFF-4188-994E-86CA3502DF5A}" type="parTrans" cxnId="{9DEEC5D8-D8D5-448B-9D23-4ECF24C7B290}">
      <dgm:prSet/>
      <dgm:spPr/>
      <dgm:t>
        <a:bodyPr/>
        <a:lstStyle/>
        <a:p>
          <a:endParaRPr lang="tr-TR"/>
        </a:p>
      </dgm:t>
    </dgm:pt>
    <dgm:pt modelId="{49850A9D-5318-43E9-8E14-1E7EBF74DD35}" type="sibTrans" cxnId="{9DEEC5D8-D8D5-448B-9D23-4ECF24C7B290}">
      <dgm:prSet/>
      <dgm:spPr/>
      <dgm:t>
        <a:bodyPr/>
        <a:lstStyle/>
        <a:p>
          <a:endParaRPr lang="tr-TR"/>
        </a:p>
      </dgm:t>
    </dgm:pt>
    <dgm:pt modelId="{03CE8B76-F81F-425D-B685-E4B8B8DED73A}" type="pres">
      <dgm:prSet presAssocID="{0BC12004-D6E1-40C8-AE1F-6EF60CC050CC}" presName="Name0" presStyleCnt="0">
        <dgm:presLayoutVars>
          <dgm:chMax val="1"/>
          <dgm:dir/>
          <dgm:animLvl val="ctr"/>
          <dgm:resizeHandles val="exact"/>
        </dgm:presLayoutVars>
      </dgm:prSet>
      <dgm:spPr/>
    </dgm:pt>
    <dgm:pt modelId="{D1660C2B-1249-42A4-9E6B-D419113AF917}" type="pres">
      <dgm:prSet presAssocID="{A6857004-B41B-4B38-A6C9-56D561B20026}" presName="centerShape" presStyleLbl="node0" presStyleIdx="0" presStyleCnt="1"/>
      <dgm:spPr/>
    </dgm:pt>
    <dgm:pt modelId="{7D1A40CB-BE20-4CD2-BD21-D33FAAD64CFD}" type="pres">
      <dgm:prSet presAssocID="{30BFEE84-162F-45B7-9BF9-60D9664D243E}" presName="node" presStyleLbl="node1" presStyleIdx="0" presStyleCnt="6">
        <dgm:presLayoutVars>
          <dgm:bulletEnabled val="1"/>
        </dgm:presLayoutVars>
      </dgm:prSet>
      <dgm:spPr/>
    </dgm:pt>
    <dgm:pt modelId="{FBAF978C-47FC-4B93-AE41-CF53046200CD}" type="pres">
      <dgm:prSet presAssocID="{30BFEE84-162F-45B7-9BF9-60D9664D243E}" presName="dummy" presStyleCnt="0"/>
      <dgm:spPr/>
    </dgm:pt>
    <dgm:pt modelId="{17B7DB0D-D49A-4F9E-AC4B-1ADC9F8D4B30}" type="pres">
      <dgm:prSet presAssocID="{AA07007E-0AB6-4907-BE96-298CAD1C4125}" presName="sibTrans" presStyleLbl="sibTrans2D1" presStyleIdx="0" presStyleCnt="6"/>
      <dgm:spPr/>
    </dgm:pt>
    <dgm:pt modelId="{930DBBC9-E2B6-4F49-B5CB-10CCEA2168F1}" type="pres">
      <dgm:prSet presAssocID="{99DB2938-B4E0-4959-92BB-2EDFCB95C00C}" presName="node" presStyleLbl="node1" presStyleIdx="1" presStyleCnt="6">
        <dgm:presLayoutVars>
          <dgm:bulletEnabled val="1"/>
        </dgm:presLayoutVars>
      </dgm:prSet>
      <dgm:spPr/>
    </dgm:pt>
    <dgm:pt modelId="{9F82C2F0-AF9A-49DE-873B-72B5501E13B1}" type="pres">
      <dgm:prSet presAssocID="{99DB2938-B4E0-4959-92BB-2EDFCB95C00C}" presName="dummy" presStyleCnt="0"/>
      <dgm:spPr/>
    </dgm:pt>
    <dgm:pt modelId="{448A7F6F-E7CD-4E7C-B1BF-BCA4D16526EC}" type="pres">
      <dgm:prSet presAssocID="{6A3B8135-B134-42EA-83D1-94520F220C0E}" presName="sibTrans" presStyleLbl="sibTrans2D1" presStyleIdx="1" presStyleCnt="6"/>
      <dgm:spPr/>
    </dgm:pt>
    <dgm:pt modelId="{AA0078E1-35F2-4554-9061-988334766CF0}" type="pres">
      <dgm:prSet presAssocID="{0FAD634C-F1EE-48C3-BDAA-F9CE7342D435}" presName="node" presStyleLbl="node1" presStyleIdx="2" presStyleCnt="6">
        <dgm:presLayoutVars>
          <dgm:bulletEnabled val="1"/>
        </dgm:presLayoutVars>
      </dgm:prSet>
      <dgm:spPr/>
    </dgm:pt>
    <dgm:pt modelId="{CA83E417-F56C-497F-A61E-7AA0BA0B7895}" type="pres">
      <dgm:prSet presAssocID="{0FAD634C-F1EE-48C3-BDAA-F9CE7342D435}" presName="dummy" presStyleCnt="0"/>
      <dgm:spPr/>
    </dgm:pt>
    <dgm:pt modelId="{B6BFEDFC-31BB-45F3-8B42-7F7312B98D6D}" type="pres">
      <dgm:prSet presAssocID="{AB578D86-9980-48AE-ADFA-7D32AB4A4DB4}" presName="sibTrans" presStyleLbl="sibTrans2D1" presStyleIdx="2" presStyleCnt="6"/>
      <dgm:spPr/>
    </dgm:pt>
    <dgm:pt modelId="{FF7B8050-1666-483E-8367-A087AB557904}" type="pres">
      <dgm:prSet presAssocID="{D05B9719-F1D3-4563-8F50-D83BC65C006C}" presName="node" presStyleLbl="node1" presStyleIdx="3" presStyleCnt="6">
        <dgm:presLayoutVars>
          <dgm:bulletEnabled val="1"/>
        </dgm:presLayoutVars>
      </dgm:prSet>
      <dgm:spPr/>
    </dgm:pt>
    <dgm:pt modelId="{E9D7D48F-E100-477D-9930-A2E70257C04E}" type="pres">
      <dgm:prSet presAssocID="{D05B9719-F1D3-4563-8F50-D83BC65C006C}" presName="dummy" presStyleCnt="0"/>
      <dgm:spPr/>
    </dgm:pt>
    <dgm:pt modelId="{D46CDDB1-4CC2-4C22-B6CE-D323A3DFD50D}" type="pres">
      <dgm:prSet presAssocID="{FA24059F-E017-4FF4-96B3-4BABF74862C6}" presName="sibTrans" presStyleLbl="sibTrans2D1" presStyleIdx="3" presStyleCnt="6"/>
      <dgm:spPr/>
    </dgm:pt>
    <dgm:pt modelId="{D77ECD7F-05CC-44F8-89D4-5E6ED33D006D}" type="pres">
      <dgm:prSet presAssocID="{E7D8AB7B-AD52-4443-A565-42F228839DBA}" presName="node" presStyleLbl="node1" presStyleIdx="4" presStyleCnt="6">
        <dgm:presLayoutVars>
          <dgm:bulletEnabled val="1"/>
        </dgm:presLayoutVars>
      </dgm:prSet>
      <dgm:spPr/>
    </dgm:pt>
    <dgm:pt modelId="{4E912D3E-6B44-4F5C-9FF5-15300F3D26E0}" type="pres">
      <dgm:prSet presAssocID="{E7D8AB7B-AD52-4443-A565-42F228839DBA}" presName="dummy" presStyleCnt="0"/>
      <dgm:spPr/>
    </dgm:pt>
    <dgm:pt modelId="{DC0CB540-28F5-4266-9E23-42F685B76F22}" type="pres">
      <dgm:prSet presAssocID="{677F3B12-D981-4D70-B5F1-F279DF3B639B}" presName="sibTrans" presStyleLbl="sibTrans2D1" presStyleIdx="4" presStyleCnt="6"/>
      <dgm:spPr/>
    </dgm:pt>
    <dgm:pt modelId="{9B472F30-F40D-4D45-9561-4DB7CEC23934}" type="pres">
      <dgm:prSet presAssocID="{FC1BB3E6-9BDD-4AE0-882F-FD8E15C513CA}" presName="node" presStyleLbl="node1" presStyleIdx="5" presStyleCnt="6">
        <dgm:presLayoutVars>
          <dgm:bulletEnabled val="1"/>
        </dgm:presLayoutVars>
      </dgm:prSet>
      <dgm:spPr/>
    </dgm:pt>
    <dgm:pt modelId="{01EB4D8B-5B7B-4A96-A2A7-2AB28A8E6850}" type="pres">
      <dgm:prSet presAssocID="{FC1BB3E6-9BDD-4AE0-882F-FD8E15C513CA}" presName="dummy" presStyleCnt="0"/>
      <dgm:spPr/>
    </dgm:pt>
    <dgm:pt modelId="{343A7EBC-B892-4943-8DBE-FF46CCE2944A}" type="pres">
      <dgm:prSet presAssocID="{49850A9D-5318-43E9-8E14-1E7EBF74DD35}" presName="sibTrans" presStyleLbl="sibTrans2D1" presStyleIdx="5" presStyleCnt="6"/>
      <dgm:spPr/>
    </dgm:pt>
  </dgm:ptLst>
  <dgm:cxnLst>
    <dgm:cxn modelId="{9EA26510-80E7-4F51-A0D3-8C2EE1ACFB65}" type="presOf" srcId="{0FAD634C-F1EE-48C3-BDAA-F9CE7342D435}" destId="{AA0078E1-35F2-4554-9061-988334766CF0}" srcOrd="0" destOrd="0" presId="urn:microsoft.com/office/officeart/2005/8/layout/radial6"/>
    <dgm:cxn modelId="{D905C41D-B71C-4738-AD7D-D53D27D43C03}" type="presOf" srcId="{AA07007E-0AB6-4907-BE96-298CAD1C4125}" destId="{17B7DB0D-D49A-4F9E-AC4B-1ADC9F8D4B30}" srcOrd="0" destOrd="0" presId="urn:microsoft.com/office/officeart/2005/8/layout/radial6"/>
    <dgm:cxn modelId="{8F49B531-EEC3-4C25-AD29-B882A8E5A72E}" srcId="{A6857004-B41B-4B38-A6C9-56D561B20026}" destId="{0FAD634C-F1EE-48C3-BDAA-F9CE7342D435}" srcOrd="2" destOrd="0" parTransId="{B28FE886-6633-4E9E-87E8-62BD010F53B2}" sibTransId="{AB578D86-9980-48AE-ADFA-7D32AB4A4DB4}"/>
    <dgm:cxn modelId="{330A9764-579F-49AB-B831-5FB6C55E6BC5}" type="presOf" srcId="{6A3B8135-B134-42EA-83D1-94520F220C0E}" destId="{448A7F6F-E7CD-4E7C-B1BF-BCA4D16526EC}" srcOrd="0" destOrd="0" presId="urn:microsoft.com/office/officeart/2005/8/layout/radial6"/>
    <dgm:cxn modelId="{29E96766-D784-45DA-BCC7-D8FA2A238513}" type="presOf" srcId="{99DB2938-B4E0-4959-92BB-2EDFCB95C00C}" destId="{930DBBC9-E2B6-4F49-B5CB-10CCEA2168F1}" srcOrd="0" destOrd="0" presId="urn:microsoft.com/office/officeart/2005/8/layout/radial6"/>
    <dgm:cxn modelId="{A37A9D71-B23F-4C5E-948F-600551C0A17E}" type="presOf" srcId="{A6857004-B41B-4B38-A6C9-56D561B20026}" destId="{D1660C2B-1249-42A4-9E6B-D419113AF917}" srcOrd="0" destOrd="0" presId="urn:microsoft.com/office/officeart/2005/8/layout/radial6"/>
    <dgm:cxn modelId="{58C3FE75-48D1-4BF2-9325-E88CDD38AB2D}" type="presOf" srcId="{49850A9D-5318-43E9-8E14-1E7EBF74DD35}" destId="{343A7EBC-B892-4943-8DBE-FF46CCE2944A}" srcOrd="0" destOrd="0" presId="urn:microsoft.com/office/officeart/2005/8/layout/radial6"/>
    <dgm:cxn modelId="{FDABED80-67DE-47F9-A5A0-A9AF20227D6D}" type="presOf" srcId="{E7D8AB7B-AD52-4443-A565-42F228839DBA}" destId="{D77ECD7F-05CC-44F8-89D4-5E6ED33D006D}" srcOrd="0" destOrd="0" presId="urn:microsoft.com/office/officeart/2005/8/layout/radial6"/>
    <dgm:cxn modelId="{56FD5F88-511A-4F69-8F37-7A2122CBD620}" srcId="{A6857004-B41B-4B38-A6C9-56D561B20026}" destId="{E7D8AB7B-AD52-4443-A565-42F228839DBA}" srcOrd="4" destOrd="0" parTransId="{41DD818A-846E-4B39-86EF-1AE7CAE5DA02}" sibTransId="{677F3B12-D981-4D70-B5F1-F279DF3B639B}"/>
    <dgm:cxn modelId="{193DFA89-E355-4F4A-BFD3-006BD5D224C5}" type="presOf" srcId="{AB578D86-9980-48AE-ADFA-7D32AB4A4DB4}" destId="{B6BFEDFC-31BB-45F3-8B42-7F7312B98D6D}" srcOrd="0" destOrd="0" presId="urn:microsoft.com/office/officeart/2005/8/layout/radial6"/>
    <dgm:cxn modelId="{7598BE91-CF51-4665-B427-31487A1FA6C5}" type="presOf" srcId="{0BC12004-D6E1-40C8-AE1F-6EF60CC050CC}" destId="{03CE8B76-F81F-425D-B685-E4B8B8DED73A}" srcOrd="0" destOrd="0" presId="urn:microsoft.com/office/officeart/2005/8/layout/radial6"/>
    <dgm:cxn modelId="{E9E078A2-F842-47C2-89CC-555392E26A3B}" type="presOf" srcId="{FA24059F-E017-4FF4-96B3-4BABF74862C6}" destId="{D46CDDB1-4CC2-4C22-B6CE-D323A3DFD50D}" srcOrd="0" destOrd="0" presId="urn:microsoft.com/office/officeart/2005/8/layout/radial6"/>
    <dgm:cxn modelId="{434B06A5-6487-4B2E-A03E-B81251C488A5}" srcId="{A6857004-B41B-4B38-A6C9-56D561B20026}" destId="{99DB2938-B4E0-4959-92BB-2EDFCB95C00C}" srcOrd="1" destOrd="0" parTransId="{647F144A-A264-46A1-8103-C6E38696BE71}" sibTransId="{6A3B8135-B134-42EA-83D1-94520F220C0E}"/>
    <dgm:cxn modelId="{240129AC-DFC1-4E8B-BFA2-DAEE72071B79}" type="presOf" srcId="{D05B9719-F1D3-4563-8F50-D83BC65C006C}" destId="{FF7B8050-1666-483E-8367-A087AB557904}" srcOrd="0" destOrd="0" presId="urn:microsoft.com/office/officeart/2005/8/layout/radial6"/>
    <dgm:cxn modelId="{E22396B0-E891-4FDF-8A88-AC4C46F00E14}" type="presOf" srcId="{FC1BB3E6-9BDD-4AE0-882F-FD8E15C513CA}" destId="{9B472F30-F40D-4D45-9561-4DB7CEC23934}" srcOrd="0" destOrd="0" presId="urn:microsoft.com/office/officeart/2005/8/layout/radial6"/>
    <dgm:cxn modelId="{D80EF7BF-258D-467B-B23C-AC02F2479567}" type="presOf" srcId="{677F3B12-D981-4D70-B5F1-F279DF3B639B}" destId="{DC0CB540-28F5-4266-9E23-42F685B76F22}" srcOrd="0" destOrd="0" presId="urn:microsoft.com/office/officeart/2005/8/layout/radial6"/>
    <dgm:cxn modelId="{6FDF18C7-F82B-4ACA-8BF4-0159950991A1}" srcId="{0BC12004-D6E1-40C8-AE1F-6EF60CC050CC}" destId="{A6857004-B41B-4B38-A6C9-56D561B20026}" srcOrd="0" destOrd="0" parTransId="{6DE49251-3B95-4ACF-9C7D-8CC83C1329E9}" sibTransId="{7B2B0086-35EB-43FB-B89C-015A9E79BD67}"/>
    <dgm:cxn modelId="{9DEEC5D8-D8D5-448B-9D23-4ECF24C7B290}" srcId="{A6857004-B41B-4B38-A6C9-56D561B20026}" destId="{FC1BB3E6-9BDD-4AE0-882F-FD8E15C513CA}" srcOrd="5" destOrd="0" parTransId="{BDC72DBD-5CFF-4188-994E-86CA3502DF5A}" sibTransId="{49850A9D-5318-43E9-8E14-1E7EBF74DD35}"/>
    <dgm:cxn modelId="{0261E1DC-D099-4648-A2DD-FF89AB6B8543}" type="presOf" srcId="{30BFEE84-162F-45B7-9BF9-60D9664D243E}" destId="{7D1A40CB-BE20-4CD2-BD21-D33FAAD64CFD}" srcOrd="0" destOrd="0" presId="urn:microsoft.com/office/officeart/2005/8/layout/radial6"/>
    <dgm:cxn modelId="{9D02C7E9-0CBC-4ACB-BB79-387D16A4E2AB}" srcId="{A6857004-B41B-4B38-A6C9-56D561B20026}" destId="{30BFEE84-162F-45B7-9BF9-60D9664D243E}" srcOrd="0" destOrd="0" parTransId="{F9D1793E-A8CA-4E3B-A376-3170B9F2B1B4}" sibTransId="{AA07007E-0AB6-4907-BE96-298CAD1C4125}"/>
    <dgm:cxn modelId="{03FCD4ED-7E98-4108-9C07-FA0166872662}" srcId="{A6857004-B41B-4B38-A6C9-56D561B20026}" destId="{D05B9719-F1D3-4563-8F50-D83BC65C006C}" srcOrd="3" destOrd="0" parTransId="{2481A598-9742-40E9-AB89-D99FC848C2DA}" sibTransId="{FA24059F-E017-4FF4-96B3-4BABF74862C6}"/>
    <dgm:cxn modelId="{C23FEC1B-F976-4B6D-82D5-3987D24FF581}" type="presParOf" srcId="{03CE8B76-F81F-425D-B685-E4B8B8DED73A}" destId="{D1660C2B-1249-42A4-9E6B-D419113AF917}" srcOrd="0" destOrd="0" presId="urn:microsoft.com/office/officeart/2005/8/layout/radial6"/>
    <dgm:cxn modelId="{5F24FFE5-11A2-4E29-AC4A-5E3205D73898}" type="presParOf" srcId="{03CE8B76-F81F-425D-B685-E4B8B8DED73A}" destId="{7D1A40CB-BE20-4CD2-BD21-D33FAAD64CFD}" srcOrd="1" destOrd="0" presId="urn:microsoft.com/office/officeart/2005/8/layout/radial6"/>
    <dgm:cxn modelId="{925D04E5-E8B8-481E-AC14-07B416AC1F43}" type="presParOf" srcId="{03CE8B76-F81F-425D-B685-E4B8B8DED73A}" destId="{FBAF978C-47FC-4B93-AE41-CF53046200CD}" srcOrd="2" destOrd="0" presId="urn:microsoft.com/office/officeart/2005/8/layout/radial6"/>
    <dgm:cxn modelId="{8B2B8CC4-A2A8-4550-A71B-0A8E6984D981}" type="presParOf" srcId="{03CE8B76-F81F-425D-B685-E4B8B8DED73A}" destId="{17B7DB0D-D49A-4F9E-AC4B-1ADC9F8D4B30}" srcOrd="3" destOrd="0" presId="urn:microsoft.com/office/officeart/2005/8/layout/radial6"/>
    <dgm:cxn modelId="{766C6D2B-8BF9-4F26-AEB1-42CEA75F440E}" type="presParOf" srcId="{03CE8B76-F81F-425D-B685-E4B8B8DED73A}" destId="{930DBBC9-E2B6-4F49-B5CB-10CCEA2168F1}" srcOrd="4" destOrd="0" presId="urn:microsoft.com/office/officeart/2005/8/layout/radial6"/>
    <dgm:cxn modelId="{DCACA8D9-D493-452F-998B-BB2C615A2469}" type="presParOf" srcId="{03CE8B76-F81F-425D-B685-E4B8B8DED73A}" destId="{9F82C2F0-AF9A-49DE-873B-72B5501E13B1}" srcOrd="5" destOrd="0" presId="urn:microsoft.com/office/officeart/2005/8/layout/radial6"/>
    <dgm:cxn modelId="{32F4246B-21AE-4CEF-B167-23224EF70421}" type="presParOf" srcId="{03CE8B76-F81F-425D-B685-E4B8B8DED73A}" destId="{448A7F6F-E7CD-4E7C-B1BF-BCA4D16526EC}" srcOrd="6" destOrd="0" presId="urn:microsoft.com/office/officeart/2005/8/layout/radial6"/>
    <dgm:cxn modelId="{A3C2D3B0-00FF-402D-9F6B-B7DA12A22371}" type="presParOf" srcId="{03CE8B76-F81F-425D-B685-E4B8B8DED73A}" destId="{AA0078E1-35F2-4554-9061-988334766CF0}" srcOrd="7" destOrd="0" presId="urn:microsoft.com/office/officeart/2005/8/layout/radial6"/>
    <dgm:cxn modelId="{C0FCB705-4091-47EE-958B-3DA267AD10C2}" type="presParOf" srcId="{03CE8B76-F81F-425D-B685-E4B8B8DED73A}" destId="{CA83E417-F56C-497F-A61E-7AA0BA0B7895}" srcOrd="8" destOrd="0" presId="urn:microsoft.com/office/officeart/2005/8/layout/radial6"/>
    <dgm:cxn modelId="{6F2E61E7-F8F7-48EB-8FA8-12317B489478}" type="presParOf" srcId="{03CE8B76-F81F-425D-B685-E4B8B8DED73A}" destId="{B6BFEDFC-31BB-45F3-8B42-7F7312B98D6D}" srcOrd="9" destOrd="0" presId="urn:microsoft.com/office/officeart/2005/8/layout/radial6"/>
    <dgm:cxn modelId="{74D7B8AA-E8C1-4F34-9F9B-C66E73C93415}" type="presParOf" srcId="{03CE8B76-F81F-425D-B685-E4B8B8DED73A}" destId="{FF7B8050-1666-483E-8367-A087AB557904}" srcOrd="10" destOrd="0" presId="urn:microsoft.com/office/officeart/2005/8/layout/radial6"/>
    <dgm:cxn modelId="{171DD207-8BA4-43E8-912B-71566C9EEC62}" type="presParOf" srcId="{03CE8B76-F81F-425D-B685-E4B8B8DED73A}" destId="{E9D7D48F-E100-477D-9930-A2E70257C04E}" srcOrd="11" destOrd="0" presId="urn:microsoft.com/office/officeart/2005/8/layout/radial6"/>
    <dgm:cxn modelId="{306C7C39-5D2C-46CD-9F61-A11BCC0C455F}" type="presParOf" srcId="{03CE8B76-F81F-425D-B685-E4B8B8DED73A}" destId="{D46CDDB1-4CC2-4C22-B6CE-D323A3DFD50D}" srcOrd="12" destOrd="0" presId="urn:microsoft.com/office/officeart/2005/8/layout/radial6"/>
    <dgm:cxn modelId="{CA940E05-1844-4603-BA92-A1A2C7158423}" type="presParOf" srcId="{03CE8B76-F81F-425D-B685-E4B8B8DED73A}" destId="{D77ECD7F-05CC-44F8-89D4-5E6ED33D006D}" srcOrd="13" destOrd="0" presId="urn:microsoft.com/office/officeart/2005/8/layout/radial6"/>
    <dgm:cxn modelId="{655E4B41-334F-41CC-AA3A-23E0ECF48C17}" type="presParOf" srcId="{03CE8B76-F81F-425D-B685-E4B8B8DED73A}" destId="{4E912D3E-6B44-4F5C-9FF5-15300F3D26E0}" srcOrd="14" destOrd="0" presId="urn:microsoft.com/office/officeart/2005/8/layout/radial6"/>
    <dgm:cxn modelId="{2ADEBC96-A7B4-4CEC-A072-9AFD300A74EA}" type="presParOf" srcId="{03CE8B76-F81F-425D-B685-E4B8B8DED73A}" destId="{DC0CB540-28F5-4266-9E23-42F685B76F22}" srcOrd="15" destOrd="0" presId="urn:microsoft.com/office/officeart/2005/8/layout/radial6"/>
    <dgm:cxn modelId="{F5E46C36-43E8-4F3C-A407-C48B3A959F3B}" type="presParOf" srcId="{03CE8B76-F81F-425D-B685-E4B8B8DED73A}" destId="{9B472F30-F40D-4D45-9561-4DB7CEC23934}" srcOrd="16" destOrd="0" presId="urn:microsoft.com/office/officeart/2005/8/layout/radial6"/>
    <dgm:cxn modelId="{23A6376F-1588-460C-9F0B-0A7F76E09908}" type="presParOf" srcId="{03CE8B76-F81F-425D-B685-E4B8B8DED73A}" destId="{01EB4D8B-5B7B-4A96-A2A7-2AB28A8E6850}" srcOrd="17" destOrd="0" presId="urn:microsoft.com/office/officeart/2005/8/layout/radial6"/>
    <dgm:cxn modelId="{FC5566BB-85BA-4384-9E14-2F99AFA8FCD3}" type="presParOf" srcId="{03CE8B76-F81F-425D-B685-E4B8B8DED73A}" destId="{343A7EBC-B892-4943-8DBE-FF46CCE2944A}"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F6524-C7C9-4633-ADF4-5A08BA6DA208}">
      <dsp:nvSpPr>
        <dsp:cNvPr id="0" name=""/>
        <dsp:cNvSpPr/>
      </dsp:nvSpPr>
      <dsp:spPr>
        <a:xfrm rot="5400000">
          <a:off x="267125" y="1931372"/>
          <a:ext cx="798632" cy="1328906"/>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89C8A-729C-4934-8550-A9398F7A565E}">
      <dsp:nvSpPr>
        <dsp:cNvPr id="0" name=""/>
        <dsp:cNvSpPr/>
      </dsp:nvSpPr>
      <dsp:spPr>
        <a:xfrm>
          <a:off x="133813" y="2328429"/>
          <a:ext cx="1199743" cy="105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tr-TR" sz="2500" kern="1200" dirty="0"/>
        </a:p>
      </dsp:txBody>
      <dsp:txXfrm>
        <a:off x="133813" y="2328429"/>
        <a:ext cx="1199743" cy="1051645"/>
      </dsp:txXfrm>
    </dsp:sp>
    <dsp:sp modelId="{471A7AD4-A1DB-409D-AE1D-8F7C92A8F640}">
      <dsp:nvSpPr>
        <dsp:cNvPr id="0" name=""/>
        <dsp:cNvSpPr/>
      </dsp:nvSpPr>
      <dsp:spPr>
        <a:xfrm>
          <a:off x="1107190" y="1833536"/>
          <a:ext cx="226366" cy="226366"/>
        </a:xfrm>
        <a:prstGeom prst="triangle">
          <a:avLst>
            <a:gd name="adj" fmla="val 100000"/>
          </a:avLst>
        </a:prstGeom>
        <a:solidFill>
          <a:schemeClr val="accent4">
            <a:hueOff val="1732615"/>
            <a:satOff val="-7995"/>
            <a:lumOff val="294"/>
            <a:alphaOff val="0"/>
          </a:schemeClr>
        </a:solidFill>
        <a:ln w="12700" cap="flat" cmpd="sng" algn="ctr">
          <a:solidFill>
            <a:schemeClr val="accent4">
              <a:hueOff val="1732615"/>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441F62-566D-4309-8A9A-D2FF5C67656A}">
      <dsp:nvSpPr>
        <dsp:cNvPr id="0" name=""/>
        <dsp:cNvSpPr/>
      </dsp:nvSpPr>
      <dsp:spPr>
        <a:xfrm rot="5400000">
          <a:off x="1735846" y="1567935"/>
          <a:ext cx="798632" cy="1328906"/>
        </a:xfrm>
        <a:prstGeom prst="corner">
          <a:avLst>
            <a:gd name="adj1" fmla="val 16120"/>
            <a:gd name="adj2" fmla="val 16110"/>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7A35A-534C-4B97-A4CC-6AA386C4F804}">
      <dsp:nvSpPr>
        <dsp:cNvPr id="0" name=""/>
        <dsp:cNvSpPr/>
      </dsp:nvSpPr>
      <dsp:spPr>
        <a:xfrm>
          <a:off x="1602534" y="1964992"/>
          <a:ext cx="1199743" cy="105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tr-TR" sz="3700" kern="1200" dirty="0"/>
            <a:t>LGS</a:t>
          </a:r>
        </a:p>
      </dsp:txBody>
      <dsp:txXfrm>
        <a:off x="1602534" y="1964992"/>
        <a:ext cx="1199743" cy="1051645"/>
      </dsp:txXfrm>
    </dsp:sp>
    <dsp:sp modelId="{A0EC909D-24C2-4971-A60D-732A1A0736F8}">
      <dsp:nvSpPr>
        <dsp:cNvPr id="0" name=""/>
        <dsp:cNvSpPr/>
      </dsp:nvSpPr>
      <dsp:spPr>
        <a:xfrm>
          <a:off x="2575911" y="1470100"/>
          <a:ext cx="226366" cy="226366"/>
        </a:xfrm>
        <a:prstGeom prst="triangle">
          <a:avLst>
            <a:gd name="adj" fmla="val 100000"/>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A09A0-C7E5-4260-8D58-95D4E8AA4B89}">
      <dsp:nvSpPr>
        <dsp:cNvPr id="0" name=""/>
        <dsp:cNvSpPr/>
      </dsp:nvSpPr>
      <dsp:spPr>
        <a:xfrm rot="5400000">
          <a:off x="3204567" y="1234288"/>
          <a:ext cx="798632" cy="1328906"/>
        </a:xfrm>
        <a:prstGeom prst="corner">
          <a:avLst>
            <a:gd name="adj1" fmla="val 16120"/>
            <a:gd name="adj2" fmla="val 16110"/>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643493-B49C-47AF-9B0A-D147B0B56FBD}">
      <dsp:nvSpPr>
        <dsp:cNvPr id="0" name=""/>
        <dsp:cNvSpPr/>
      </dsp:nvSpPr>
      <dsp:spPr>
        <a:xfrm>
          <a:off x="3071255" y="1601556"/>
          <a:ext cx="1199743" cy="105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tr-TR" sz="3700" kern="1200" dirty="0"/>
            <a:t>YKS</a:t>
          </a:r>
        </a:p>
      </dsp:txBody>
      <dsp:txXfrm>
        <a:off x="3071255" y="1601556"/>
        <a:ext cx="1199743" cy="1051645"/>
      </dsp:txXfrm>
    </dsp:sp>
    <dsp:sp modelId="{693B46A0-217A-4977-8AD8-503BE376BEBB}">
      <dsp:nvSpPr>
        <dsp:cNvPr id="0" name=""/>
        <dsp:cNvSpPr/>
      </dsp:nvSpPr>
      <dsp:spPr>
        <a:xfrm>
          <a:off x="4044632" y="1106663"/>
          <a:ext cx="226366" cy="226366"/>
        </a:xfrm>
        <a:prstGeom prst="triangle">
          <a:avLst>
            <a:gd name="adj" fmla="val 100000"/>
          </a:avLst>
        </a:prstGeom>
        <a:solidFill>
          <a:schemeClr val="accent4">
            <a:hueOff val="8663077"/>
            <a:satOff val="-39973"/>
            <a:lumOff val="1471"/>
            <a:alphaOff val="0"/>
          </a:schemeClr>
        </a:solidFill>
        <a:ln w="12700" cap="flat" cmpd="sng" algn="ctr">
          <a:solidFill>
            <a:schemeClr val="accent4">
              <a:hueOff val="8663077"/>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4FC848-EC81-4DA9-AF2E-49A514B83E70}">
      <dsp:nvSpPr>
        <dsp:cNvPr id="0" name=""/>
        <dsp:cNvSpPr/>
      </dsp:nvSpPr>
      <dsp:spPr>
        <a:xfrm rot="5400000">
          <a:off x="4673288" y="841063"/>
          <a:ext cx="798632" cy="1328906"/>
        </a:xfrm>
        <a:prstGeom prst="corner">
          <a:avLst>
            <a:gd name="adj1" fmla="val 16120"/>
            <a:gd name="adj2" fmla="val 1611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B11A29-CF6F-4737-A0FD-3B69AEA90306}">
      <dsp:nvSpPr>
        <dsp:cNvPr id="0" name=""/>
        <dsp:cNvSpPr/>
      </dsp:nvSpPr>
      <dsp:spPr>
        <a:xfrm>
          <a:off x="4539976" y="1238119"/>
          <a:ext cx="1199743" cy="105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tr-TR" sz="3700" kern="1200" dirty="0"/>
            <a:t>ALES</a:t>
          </a:r>
        </a:p>
      </dsp:txBody>
      <dsp:txXfrm>
        <a:off x="4539976" y="1238119"/>
        <a:ext cx="1199743" cy="10516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41802-BDDF-4C31-903A-E485B5E96F47}">
      <dsp:nvSpPr>
        <dsp:cNvPr id="0" name=""/>
        <dsp:cNvSpPr/>
      </dsp:nvSpPr>
      <dsp:spPr>
        <a:xfrm>
          <a:off x="0" y="0"/>
          <a:ext cx="10323136" cy="1191754"/>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a:t>Hem sözel hem de sayısal konuları çalışırken kalem kullanın</a:t>
          </a:r>
        </a:p>
      </dsp:txBody>
      <dsp:txXfrm>
        <a:off x="58177" y="58177"/>
        <a:ext cx="10206782" cy="1075400"/>
      </dsp:txXfrm>
    </dsp:sp>
    <dsp:sp modelId="{E53E63F1-9AE0-41DF-9ED3-D395C1A564F6}">
      <dsp:nvSpPr>
        <dsp:cNvPr id="0" name=""/>
        <dsp:cNvSpPr/>
      </dsp:nvSpPr>
      <dsp:spPr>
        <a:xfrm>
          <a:off x="0" y="1310773"/>
          <a:ext cx="10323136" cy="1191754"/>
        </a:xfrm>
        <a:prstGeom prst="round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dirty="0"/>
            <a:t>Özellikle paragraf sorularında kalemle ya da parmağınızla takip edin ama çizmeyin.</a:t>
          </a:r>
        </a:p>
      </dsp:txBody>
      <dsp:txXfrm>
        <a:off x="58177" y="1368950"/>
        <a:ext cx="10206782" cy="1075400"/>
      </dsp:txXfrm>
    </dsp:sp>
    <dsp:sp modelId="{E2C167FF-E07D-4F2B-AC3F-23F35077D28A}">
      <dsp:nvSpPr>
        <dsp:cNvPr id="0" name=""/>
        <dsp:cNvSpPr/>
      </dsp:nvSpPr>
      <dsp:spPr>
        <a:xfrm>
          <a:off x="0" y="2588928"/>
          <a:ext cx="10323136" cy="1191754"/>
        </a:xfrm>
        <a:prstGeom prst="round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a:t>Soruda önemli gördüğünüz kelime, sayı vb. sayfa kenarına not alın</a:t>
          </a:r>
        </a:p>
      </dsp:txBody>
      <dsp:txXfrm>
        <a:off x="58177" y="2647105"/>
        <a:ext cx="10206782" cy="1075400"/>
      </dsp:txXfrm>
    </dsp:sp>
    <dsp:sp modelId="{B4061080-0E04-4671-BF16-9FFB37EF3D7B}">
      <dsp:nvSpPr>
        <dsp:cNvPr id="0" name=""/>
        <dsp:cNvSpPr/>
      </dsp:nvSpPr>
      <dsp:spPr>
        <a:xfrm>
          <a:off x="0" y="3867083"/>
          <a:ext cx="10323136" cy="1191754"/>
        </a:xfrm>
        <a:prstGeom prst="round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a:t>Önemli yerleri çizin.</a:t>
          </a:r>
        </a:p>
      </dsp:txBody>
      <dsp:txXfrm>
        <a:off x="58177" y="3925260"/>
        <a:ext cx="10206782" cy="1075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E6231-7ADA-44C4-96DB-B77473ECBD3C}">
      <dsp:nvSpPr>
        <dsp:cNvPr id="0" name=""/>
        <dsp:cNvSpPr/>
      </dsp:nvSpPr>
      <dsp:spPr>
        <a:xfrm>
          <a:off x="1748064" y="2975"/>
          <a:ext cx="3342605" cy="20055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Hızlı okuma teknikleri ile deneme sınavlarında süreyi daha verimli kullanabilirsiniz.</a:t>
          </a:r>
        </a:p>
      </dsp:txBody>
      <dsp:txXfrm>
        <a:off x="1748064" y="2975"/>
        <a:ext cx="3342605" cy="2005563"/>
      </dsp:txXfrm>
    </dsp:sp>
    <dsp:sp modelId="{C1E2EB53-580B-42D6-8BC1-89F73CD1FCD7}">
      <dsp:nvSpPr>
        <dsp:cNvPr id="0" name=""/>
        <dsp:cNvSpPr/>
      </dsp:nvSpPr>
      <dsp:spPr>
        <a:xfrm>
          <a:off x="5424930" y="2975"/>
          <a:ext cx="3342605" cy="2005563"/>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Sesli okuma yerine gözle okuma yapmak size zaman kazandıracaktır.</a:t>
          </a:r>
        </a:p>
      </dsp:txBody>
      <dsp:txXfrm>
        <a:off x="5424930" y="2975"/>
        <a:ext cx="3342605" cy="2005563"/>
      </dsp:txXfrm>
    </dsp:sp>
    <dsp:sp modelId="{DC45B7E6-CAAB-4785-A764-20757D28C799}">
      <dsp:nvSpPr>
        <dsp:cNvPr id="0" name=""/>
        <dsp:cNvSpPr/>
      </dsp:nvSpPr>
      <dsp:spPr>
        <a:xfrm>
          <a:off x="1748064" y="2342799"/>
          <a:ext cx="3342605" cy="2005563"/>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Her satırı çizmek zaman kaybına yol açabilir. Önemli kısımları çizmelisiniz.</a:t>
          </a:r>
        </a:p>
      </dsp:txBody>
      <dsp:txXfrm>
        <a:off x="1748064" y="2342799"/>
        <a:ext cx="3342605" cy="2005563"/>
      </dsp:txXfrm>
    </dsp:sp>
    <dsp:sp modelId="{7B94AF64-FCEB-40BA-AD04-ECCBD5B114A5}">
      <dsp:nvSpPr>
        <dsp:cNvPr id="0" name=""/>
        <dsp:cNvSpPr/>
      </dsp:nvSpPr>
      <dsp:spPr>
        <a:xfrm>
          <a:off x="5424930" y="2342799"/>
          <a:ext cx="3342605" cy="2005563"/>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Günlük soru çözümlerinizde, ders tekrarlarınızda süre tutarak zamanı verimli kullanabilirsiniz.</a:t>
          </a:r>
        </a:p>
      </dsp:txBody>
      <dsp:txXfrm>
        <a:off x="5424930" y="2342799"/>
        <a:ext cx="3342605" cy="20055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69570-4993-40FC-B90B-3ECEAA80B9DE}">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602269-97D3-4FB0-B245-437B6CB0B642}">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tr-TR" sz="3000" kern="1200" dirty="0"/>
            <a:t>Hatalardan en fazlası olumlu ya da olumsuz soru kökünün anlaşılmamasından kaynaklanıyor.</a:t>
          </a:r>
        </a:p>
      </dsp:txBody>
      <dsp:txXfrm>
        <a:off x="0" y="0"/>
        <a:ext cx="10515600" cy="1087834"/>
      </dsp:txXfrm>
    </dsp:sp>
    <dsp:sp modelId="{2B4388F8-C2B3-4AF1-B945-C68BFEC9A642}">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235B27-0B1B-4BA5-B1B1-8E9DEA95AE8E}">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tr-TR" sz="3000" kern="1200"/>
            <a:t>Önce soru kökünü okuyup anlamaya daha sonra cevabı düşünmeye çalışın.</a:t>
          </a:r>
        </a:p>
      </dsp:txBody>
      <dsp:txXfrm>
        <a:off x="0" y="1087834"/>
        <a:ext cx="10515600" cy="1087834"/>
      </dsp:txXfrm>
    </dsp:sp>
    <dsp:sp modelId="{8419CD39-C5A3-42C0-8597-72CEE26EA893}">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486A8-7649-4048-BA17-44B59704BAF3}">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tr-TR" sz="3000" kern="1200"/>
            <a:t>Bu sayede bilgi bölümünü okurken cevabı bulmanız kolaylaşır.</a:t>
          </a:r>
        </a:p>
      </dsp:txBody>
      <dsp:txXfrm>
        <a:off x="0" y="2175669"/>
        <a:ext cx="10515600" cy="1087834"/>
      </dsp:txXfrm>
    </dsp:sp>
    <dsp:sp modelId="{4037FD05-A3C2-4856-837E-E7D85C2D0C01}">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3DCBCD-A24A-4998-807C-0C133BCD3903}">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tr-TR" sz="3000" kern="1200"/>
            <a:t>Zamandan da kazanmış olursunuz.</a:t>
          </a:r>
        </a:p>
      </dsp:txBody>
      <dsp:txXfrm>
        <a:off x="0" y="3263503"/>
        <a:ext cx="10515600" cy="10878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54651-4BC2-41AC-9C1F-76D651632EC9}">
      <dsp:nvSpPr>
        <dsp:cNvPr id="0" name=""/>
        <dsp:cNvSpPr/>
      </dsp:nvSpPr>
      <dsp:spPr>
        <a:xfrm>
          <a:off x="0" y="2457"/>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C208471-AA9E-4F76-A1D6-F54EABCA7379}">
      <dsp:nvSpPr>
        <dsp:cNvPr id="0" name=""/>
        <dsp:cNvSpPr/>
      </dsp:nvSpPr>
      <dsp:spPr>
        <a:xfrm>
          <a:off x="0" y="2457"/>
          <a:ext cx="10515600" cy="83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dirty="0"/>
            <a:t>Kesin cevabı olan yorumsuz tanım sorularında kolaylaştırıcı ipuçlarına dikkat edilir. Soruların kesin cevabı olduğundan çeldiriciler az kullanılır. Eğer konuyu bilmiyorsak yanlış yapma ihtimalimiz yüksektir.</a:t>
          </a:r>
        </a:p>
      </dsp:txBody>
      <dsp:txXfrm>
        <a:off x="0" y="2457"/>
        <a:ext cx="10515600" cy="837910"/>
      </dsp:txXfrm>
    </dsp:sp>
    <dsp:sp modelId="{78C92890-EF39-487F-80FD-25273ADE91C4}">
      <dsp:nvSpPr>
        <dsp:cNvPr id="0" name=""/>
        <dsp:cNvSpPr/>
      </dsp:nvSpPr>
      <dsp:spPr>
        <a:xfrm>
          <a:off x="0" y="840367"/>
          <a:ext cx="10515600" cy="0"/>
        </a:xfrm>
        <a:prstGeom prst="line">
          <a:avLst/>
        </a:prstGeom>
        <a:solidFill>
          <a:schemeClr val="accent4">
            <a:hueOff val="2079139"/>
            <a:satOff val="-9594"/>
            <a:lumOff val="353"/>
            <a:alphaOff val="0"/>
          </a:schemeClr>
        </a:solidFill>
        <a:ln w="12700" cap="flat" cmpd="sng" algn="ctr">
          <a:solidFill>
            <a:schemeClr val="accent4">
              <a:hueOff val="2079139"/>
              <a:satOff val="-9594"/>
              <a:lumOff val="35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8098EAD-12D8-499C-86D2-8D04813650F5}">
      <dsp:nvSpPr>
        <dsp:cNvPr id="0" name=""/>
        <dsp:cNvSpPr/>
      </dsp:nvSpPr>
      <dsp:spPr>
        <a:xfrm>
          <a:off x="0" y="840367"/>
          <a:ext cx="10515600" cy="83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dirty="0"/>
            <a:t>Doğru cevabın derecelendirilmiş (anlamca en yakın, en belirgin vb.) şekilde olan soru tiplerinde en yakın şıkkın işaretlenmesi istenir. Çeldiriciler çok güçlüdür. Bu soru tipinde soru kökü çok önemlidir. Sorunun sizden ne istediğine emin olun.</a:t>
          </a:r>
        </a:p>
      </dsp:txBody>
      <dsp:txXfrm>
        <a:off x="0" y="840367"/>
        <a:ext cx="10515600" cy="837910"/>
      </dsp:txXfrm>
    </dsp:sp>
    <dsp:sp modelId="{D5FF1C7D-1CBB-4D3F-9B62-BD723BA8A970}">
      <dsp:nvSpPr>
        <dsp:cNvPr id="0" name=""/>
        <dsp:cNvSpPr/>
      </dsp:nvSpPr>
      <dsp:spPr>
        <a:xfrm>
          <a:off x="0" y="1678277"/>
          <a:ext cx="10515600" cy="0"/>
        </a:xfrm>
        <a:prstGeom prst="line">
          <a:avLst/>
        </a:prstGeom>
        <a:solidFill>
          <a:schemeClr val="accent4">
            <a:hueOff val="4158277"/>
            <a:satOff val="-19187"/>
            <a:lumOff val="706"/>
            <a:alphaOff val="0"/>
          </a:schemeClr>
        </a:solidFill>
        <a:ln w="12700" cap="flat" cmpd="sng" algn="ctr">
          <a:solidFill>
            <a:schemeClr val="accent4">
              <a:hueOff val="4158277"/>
              <a:satOff val="-19187"/>
              <a:lumOff val="7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30563E8-1EC8-4B55-AB96-8717BF159C7A}">
      <dsp:nvSpPr>
        <dsp:cNvPr id="0" name=""/>
        <dsp:cNvSpPr/>
      </dsp:nvSpPr>
      <dsp:spPr>
        <a:xfrm>
          <a:off x="0" y="1678277"/>
          <a:ext cx="10515600" cy="83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dirty="0"/>
            <a:t>Yalnız I,II,III soruları birden fazla cevabı olabilen sorulardır. Metin dışındaki bilgiler ve yorumlar cevaba katılmamalıdır. Bazen şıklardan gidilerek cevaba ulaşılabilir.</a:t>
          </a:r>
        </a:p>
      </dsp:txBody>
      <dsp:txXfrm>
        <a:off x="0" y="1678277"/>
        <a:ext cx="10515600" cy="837910"/>
      </dsp:txXfrm>
    </dsp:sp>
    <dsp:sp modelId="{DA82D1E3-629F-4403-9F96-B3EB68C7A6D7}">
      <dsp:nvSpPr>
        <dsp:cNvPr id="0" name=""/>
        <dsp:cNvSpPr/>
      </dsp:nvSpPr>
      <dsp:spPr>
        <a:xfrm>
          <a:off x="0" y="2516187"/>
          <a:ext cx="10515600" cy="0"/>
        </a:xfrm>
        <a:prstGeom prst="line">
          <a:avLst/>
        </a:prstGeom>
        <a:solidFill>
          <a:schemeClr val="accent4">
            <a:hueOff val="6237415"/>
            <a:satOff val="-28781"/>
            <a:lumOff val="1059"/>
            <a:alphaOff val="0"/>
          </a:schemeClr>
        </a:solidFill>
        <a:ln w="12700" cap="flat" cmpd="sng" algn="ctr">
          <a:solidFill>
            <a:schemeClr val="accent4">
              <a:hueOff val="6237415"/>
              <a:satOff val="-28781"/>
              <a:lumOff val="105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991A40E-8B73-4C37-8B8F-399AB02AD6F8}">
      <dsp:nvSpPr>
        <dsp:cNvPr id="0" name=""/>
        <dsp:cNvSpPr/>
      </dsp:nvSpPr>
      <dsp:spPr>
        <a:xfrm>
          <a:off x="0" y="2516187"/>
          <a:ext cx="10515600" cy="83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dirty="0"/>
            <a:t>Kök ifadesi olumsuz biten sorularda altı çizili, koyu puntolu ifadelere dikkat edilir. Bazen doğru cevap net görünmeyebilir. Yanlış şıkları bulmak çözüm için daha farklı bir yöntem de olabilir.</a:t>
          </a:r>
        </a:p>
      </dsp:txBody>
      <dsp:txXfrm>
        <a:off x="0" y="2516187"/>
        <a:ext cx="10515600" cy="837910"/>
      </dsp:txXfrm>
    </dsp:sp>
    <dsp:sp modelId="{DB4C90BD-7E90-4BD1-ACE3-4AD7169B9D27}">
      <dsp:nvSpPr>
        <dsp:cNvPr id="0" name=""/>
        <dsp:cNvSpPr/>
      </dsp:nvSpPr>
      <dsp:spPr>
        <a:xfrm>
          <a:off x="0" y="3354097"/>
          <a:ext cx="10515600" cy="0"/>
        </a:xfrm>
        <a:prstGeom prst="line">
          <a:avLst/>
        </a:prstGeom>
        <a:solidFill>
          <a:schemeClr val="accent4">
            <a:hueOff val="8316554"/>
            <a:satOff val="-38374"/>
            <a:lumOff val="1412"/>
            <a:alphaOff val="0"/>
          </a:schemeClr>
        </a:solidFill>
        <a:ln w="12700" cap="flat" cmpd="sng" algn="ctr">
          <a:solidFill>
            <a:schemeClr val="accent4">
              <a:hueOff val="8316554"/>
              <a:satOff val="-38374"/>
              <a:lumOff val="141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48E8E97-3C32-4B52-8D48-FC2D15D695E0}">
      <dsp:nvSpPr>
        <dsp:cNvPr id="0" name=""/>
        <dsp:cNvSpPr/>
      </dsp:nvSpPr>
      <dsp:spPr>
        <a:xfrm>
          <a:off x="0" y="3354097"/>
          <a:ext cx="10515600" cy="83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dirty="0"/>
            <a:t>Ortak madde köklü soru tiplerinde metin uzun olduğu için daha fazla ipucu içerir. Metinin bütününe hakim olmak gerekir.</a:t>
          </a:r>
        </a:p>
      </dsp:txBody>
      <dsp:txXfrm>
        <a:off x="0" y="3354097"/>
        <a:ext cx="10515600" cy="837910"/>
      </dsp:txXfrm>
    </dsp:sp>
    <dsp:sp modelId="{8AC9E90E-8610-4B41-A70C-EB3CB4E96BB1}">
      <dsp:nvSpPr>
        <dsp:cNvPr id="0" name=""/>
        <dsp:cNvSpPr/>
      </dsp:nvSpPr>
      <dsp:spPr>
        <a:xfrm>
          <a:off x="0" y="4192007"/>
          <a:ext cx="10515600" cy="0"/>
        </a:xfrm>
        <a:prstGeom prst="line">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A59DF43-8BA7-4436-A9C0-7CC532408D14}">
      <dsp:nvSpPr>
        <dsp:cNvPr id="0" name=""/>
        <dsp:cNvSpPr/>
      </dsp:nvSpPr>
      <dsp:spPr>
        <a:xfrm>
          <a:off x="0" y="4192007"/>
          <a:ext cx="10515600" cy="83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dirty="0"/>
            <a:t>Mantık ve muhakeme sorularında tablo çizmek ve görselleştirmek sorunun çözümünde yardımcı olabilir.</a:t>
          </a:r>
        </a:p>
      </dsp:txBody>
      <dsp:txXfrm>
        <a:off x="0" y="4192007"/>
        <a:ext cx="10515600" cy="8379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7886-9BDB-461B-8696-16AA69BFBDB9}">
      <dsp:nvSpPr>
        <dsp:cNvPr id="0" name=""/>
        <dsp:cNvSpPr/>
      </dsp:nvSpPr>
      <dsp:spPr>
        <a:xfrm>
          <a:off x="0" y="0"/>
          <a:ext cx="10515600" cy="12331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tr-TR" sz="3100" kern="1200" dirty="0"/>
            <a:t>Ders çalışmak bir süreç ise motivasyon bizim yakıtımızdır. Bize güç verecek olan içsel ve dışsal olumlamalardır.</a:t>
          </a:r>
        </a:p>
      </dsp:txBody>
      <dsp:txXfrm>
        <a:off x="60199" y="60199"/>
        <a:ext cx="10395202" cy="1112781"/>
      </dsp:txXfrm>
    </dsp:sp>
    <dsp:sp modelId="{72F01384-82A2-430E-A11B-2EDCD9384DAC}">
      <dsp:nvSpPr>
        <dsp:cNvPr id="0" name=""/>
        <dsp:cNvSpPr/>
      </dsp:nvSpPr>
      <dsp:spPr>
        <a:xfrm>
          <a:off x="0" y="1188182"/>
          <a:ext cx="10515600" cy="288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tr-TR" sz="2400" b="1" kern="1200" dirty="0">
              <a:solidFill>
                <a:schemeClr val="tx1">
                  <a:lumMod val="95000"/>
                  <a:lumOff val="5000"/>
                </a:schemeClr>
              </a:solidFill>
            </a:rPr>
            <a:t>Her şeyden önce kendimize inanalım. (İçsel motivasyon)</a:t>
          </a:r>
        </a:p>
        <a:p>
          <a:pPr marL="228600" lvl="1" indent="-228600" algn="l" defTabSz="1066800">
            <a:lnSpc>
              <a:spcPct val="90000"/>
            </a:lnSpc>
            <a:spcBef>
              <a:spcPct val="0"/>
            </a:spcBef>
            <a:spcAft>
              <a:spcPct val="20000"/>
            </a:spcAft>
            <a:buChar char="•"/>
          </a:pPr>
          <a:r>
            <a:rPr lang="tr-TR" sz="2400" b="1" kern="1200" dirty="0">
              <a:solidFill>
                <a:schemeClr val="tx1">
                  <a:lumMod val="95000"/>
                  <a:lumOff val="5000"/>
                </a:schemeClr>
              </a:solidFill>
            </a:rPr>
            <a:t>Olumlu düşünelim ve kendinizi nereden görmek istediğinizi hayalini kuralım.</a:t>
          </a:r>
        </a:p>
        <a:p>
          <a:pPr marL="228600" lvl="1" indent="-228600" algn="l" defTabSz="1066800">
            <a:lnSpc>
              <a:spcPct val="90000"/>
            </a:lnSpc>
            <a:spcBef>
              <a:spcPct val="0"/>
            </a:spcBef>
            <a:spcAft>
              <a:spcPct val="20000"/>
            </a:spcAft>
            <a:buChar char="•"/>
          </a:pPr>
          <a:r>
            <a:rPr lang="tr-TR" sz="2400" b="1" kern="1200" dirty="0">
              <a:solidFill>
                <a:schemeClr val="tx1">
                  <a:lumMod val="95000"/>
                  <a:lumOff val="5000"/>
                </a:schemeClr>
              </a:solidFill>
            </a:rPr>
            <a:t>Zaman önemli, zaman kaybetmeyelim.</a:t>
          </a:r>
        </a:p>
        <a:p>
          <a:pPr marL="228600" lvl="1" indent="-228600" algn="l" defTabSz="1066800">
            <a:lnSpc>
              <a:spcPct val="90000"/>
            </a:lnSpc>
            <a:spcBef>
              <a:spcPct val="0"/>
            </a:spcBef>
            <a:spcAft>
              <a:spcPct val="20000"/>
            </a:spcAft>
            <a:buChar char="•"/>
          </a:pPr>
          <a:r>
            <a:rPr lang="tr-TR" sz="2400" b="1" kern="1200" dirty="0">
              <a:solidFill>
                <a:schemeClr val="tx1">
                  <a:lumMod val="95000"/>
                  <a:lumOff val="5000"/>
                </a:schemeClr>
              </a:solidFill>
            </a:rPr>
            <a:t>Uykumuzu düzene sokalım.</a:t>
          </a:r>
        </a:p>
        <a:p>
          <a:pPr marL="228600" lvl="1" indent="-228600" algn="l" defTabSz="1066800">
            <a:lnSpc>
              <a:spcPct val="90000"/>
            </a:lnSpc>
            <a:spcBef>
              <a:spcPct val="0"/>
            </a:spcBef>
            <a:spcAft>
              <a:spcPct val="20000"/>
            </a:spcAft>
            <a:buChar char="•"/>
          </a:pPr>
          <a:r>
            <a:rPr lang="tr-TR" sz="2400" b="1" kern="1200" dirty="0">
              <a:solidFill>
                <a:schemeClr val="tx1">
                  <a:lumMod val="95000"/>
                  <a:lumOff val="5000"/>
                </a:schemeClr>
              </a:solidFill>
            </a:rPr>
            <a:t>Her hafta programınıza uyduğumuzda kendimizi ödüllendirelim.</a:t>
          </a:r>
        </a:p>
        <a:p>
          <a:pPr marL="228600" lvl="1" indent="-228600" algn="l" defTabSz="1066800">
            <a:lnSpc>
              <a:spcPct val="90000"/>
            </a:lnSpc>
            <a:spcBef>
              <a:spcPct val="0"/>
            </a:spcBef>
            <a:spcAft>
              <a:spcPct val="20000"/>
            </a:spcAft>
            <a:buChar char="•"/>
          </a:pPr>
          <a:r>
            <a:rPr lang="tr-TR" sz="2400" b="1" kern="1200" dirty="0">
              <a:solidFill>
                <a:schemeClr val="tx1">
                  <a:lumMod val="95000"/>
                  <a:lumOff val="5000"/>
                </a:schemeClr>
              </a:solidFill>
            </a:rPr>
            <a:t>Dengeli beslenelim ve bol bol sıvı tüketelim.</a:t>
          </a:r>
        </a:p>
        <a:p>
          <a:pPr marL="228600" lvl="1" indent="-228600" algn="l" defTabSz="1066800">
            <a:lnSpc>
              <a:spcPct val="90000"/>
            </a:lnSpc>
            <a:spcBef>
              <a:spcPct val="0"/>
            </a:spcBef>
            <a:spcAft>
              <a:spcPct val="20000"/>
            </a:spcAft>
            <a:buChar char="•"/>
          </a:pPr>
          <a:r>
            <a:rPr lang="tr-TR" sz="2400" b="1" kern="1200" dirty="0">
              <a:solidFill>
                <a:schemeClr val="tx1">
                  <a:lumMod val="95000"/>
                  <a:lumOff val="5000"/>
                </a:schemeClr>
              </a:solidFill>
            </a:rPr>
            <a:t>Haftanın belirli günü yürüyüş yapalım</a:t>
          </a:r>
          <a:r>
            <a:rPr lang="tr-TR" sz="2400" kern="1200" dirty="0"/>
            <a:t>.</a:t>
          </a:r>
        </a:p>
      </dsp:txBody>
      <dsp:txXfrm>
        <a:off x="0" y="1188182"/>
        <a:ext cx="10515600" cy="28876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990D0-23FE-4619-B5B7-298B3C542DB0}">
      <dsp:nvSpPr>
        <dsp:cNvPr id="0" name=""/>
        <dsp:cNvSpPr/>
      </dsp:nvSpPr>
      <dsp:spPr>
        <a:xfrm>
          <a:off x="3701463" y="628063"/>
          <a:ext cx="4281073" cy="4281073"/>
        </a:xfrm>
        <a:prstGeom prst="blockArc">
          <a:avLst>
            <a:gd name="adj1" fmla="val 12600000"/>
            <a:gd name="adj2" fmla="val 16200000"/>
            <a:gd name="adj3" fmla="val 4534"/>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1826E3B-630E-4C23-8F03-4E46008CA62E}">
      <dsp:nvSpPr>
        <dsp:cNvPr id="0" name=""/>
        <dsp:cNvSpPr/>
      </dsp:nvSpPr>
      <dsp:spPr>
        <a:xfrm>
          <a:off x="3701463" y="628063"/>
          <a:ext cx="4281073" cy="4281073"/>
        </a:xfrm>
        <a:prstGeom prst="blockArc">
          <a:avLst>
            <a:gd name="adj1" fmla="val 9000000"/>
            <a:gd name="adj2" fmla="val 12600000"/>
            <a:gd name="adj3" fmla="val 4534"/>
          </a:avLst>
        </a:prstGeom>
        <a:solidFill>
          <a:schemeClr val="accent4">
            <a:hueOff val="8316554"/>
            <a:satOff val="-38374"/>
            <a:lumOff val="141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1905B5F-2051-41BF-892F-76F5A1D8FD53}">
      <dsp:nvSpPr>
        <dsp:cNvPr id="0" name=""/>
        <dsp:cNvSpPr/>
      </dsp:nvSpPr>
      <dsp:spPr>
        <a:xfrm>
          <a:off x="3701463" y="628063"/>
          <a:ext cx="4281073" cy="4281073"/>
        </a:xfrm>
        <a:prstGeom prst="blockArc">
          <a:avLst>
            <a:gd name="adj1" fmla="val 5400000"/>
            <a:gd name="adj2" fmla="val 9000000"/>
            <a:gd name="adj3" fmla="val 4534"/>
          </a:avLst>
        </a:prstGeom>
        <a:solidFill>
          <a:schemeClr val="accent4">
            <a:hueOff val="6237415"/>
            <a:satOff val="-28781"/>
            <a:lumOff val="105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999D79B-E1E3-4549-B76E-C1D1BE8968DD}">
      <dsp:nvSpPr>
        <dsp:cNvPr id="0" name=""/>
        <dsp:cNvSpPr/>
      </dsp:nvSpPr>
      <dsp:spPr>
        <a:xfrm>
          <a:off x="3701463" y="628063"/>
          <a:ext cx="4281073" cy="4281073"/>
        </a:xfrm>
        <a:prstGeom prst="blockArc">
          <a:avLst>
            <a:gd name="adj1" fmla="val 1800000"/>
            <a:gd name="adj2" fmla="val 5400000"/>
            <a:gd name="adj3" fmla="val 4534"/>
          </a:avLst>
        </a:prstGeom>
        <a:solidFill>
          <a:schemeClr val="accent4">
            <a:hueOff val="4158277"/>
            <a:satOff val="-19187"/>
            <a:lumOff val="70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74BDF21-E612-4268-88CD-8AC2663A9C05}">
      <dsp:nvSpPr>
        <dsp:cNvPr id="0" name=""/>
        <dsp:cNvSpPr/>
      </dsp:nvSpPr>
      <dsp:spPr>
        <a:xfrm>
          <a:off x="3701463" y="628063"/>
          <a:ext cx="4281073" cy="4281073"/>
        </a:xfrm>
        <a:prstGeom prst="blockArc">
          <a:avLst>
            <a:gd name="adj1" fmla="val 19800000"/>
            <a:gd name="adj2" fmla="val 1800000"/>
            <a:gd name="adj3" fmla="val 4534"/>
          </a:avLst>
        </a:prstGeom>
        <a:solidFill>
          <a:schemeClr val="accent4">
            <a:hueOff val="2079139"/>
            <a:satOff val="-9594"/>
            <a:lumOff val="35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2087064-BB6F-42EE-9A4D-5E12271BCFC3}">
      <dsp:nvSpPr>
        <dsp:cNvPr id="0" name=""/>
        <dsp:cNvSpPr/>
      </dsp:nvSpPr>
      <dsp:spPr>
        <a:xfrm>
          <a:off x="3701463" y="628063"/>
          <a:ext cx="4281073" cy="4281073"/>
        </a:xfrm>
        <a:prstGeom prst="blockArc">
          <a:avLst>
            <a:gd name="adj1" fmla="val 16200000"/>
            <a:gd name="adj2" fmla="val 19800000"/>
            <a:gd name="adj3" fmla="val 4534"/>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807DF93-48B7-4ED5-8585-A397505312A9}">
      <dsp:nvSpPr>
        <dsp:cNvPr id="0" name=""/>
        <dsp:cNvSpPr/>
      </dsp:nvSpPr>
      <dsp:spPr>
        <a:xfrm>
          <a:off x="4879268" y="1805868"/>
          <a:ext cx="1925463" cy="1925463"/>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Kağıthane Ram İçerik Üretim Komisyonu </a:t>
          </a:r>
        </a:p>
      </dsp:txBody>
      <dsp:txXfrm>
        <a:off x="5161246" y="2087846"/>
        <a:ext cx="1361507" cy="1361507"/>
      </dsp:txXfrm>
    </dsp:sp>
    <dsp:sp modelId="{71702EFA-C4E8-4F41-BAC3-6D4A0C9F5EB8}">
      <dsp:nvSpPr>
        <dsp:cNvPr id="0" name=""/>
        <dsp:cNvSpPr/>
      </dsp:nvSpPr>
      <dsp:spPr>
        <a:xfrm>
          <a:off x="5168087" y="2672"/>
          <a:ext cx="1347824" cy="1347824"/>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dirty="0"/>
            <a:t>Sanem SOĞUKPINAR</a:t>
          </a:r>
        </a:p>
      </dsp:txBody>
      <dsp:txXfrm>
        <a:off x="5365471" y="200056"/>
        <a:ext cx="953056" cy="953056"/>
      </dsp:txXfrm>
    </dsp:sp>
    <dsp:sp modelId="{8B690DB2-3C78-415E-BCBA-8F9C78C3D12A}">
      <dsp:nvSpPr>
        <dsp:cNvPr id="0" name=""/>
        <dsp:cNvSpPr/>
      </dsp:nvSpPr>
      <dsp:spPr>
        <a:xfrm>
          <a:off x="6979825" y="1048680"/>
          <a:ext cx="1347824" cy="1347824"/>
        </a:xfrm>
        <a:prstGeom prst="ellipse">
          <a:avLst/>
        </a:prstGeom>
        <a:solidFill>
          <a:schemeClr val="accent4">
            <a:hueOff val="2079139"/>
            <a:satOff val="-9594"/>
            <a:lumOff val="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dirty="0"/>
            <a:t>Ezgi ERDEM</a:t>
          </a:r>
        </a:p>
      </dsp:txBody>
      <dsp:txXfrm>
        <a:off x="7177209" y="1246064"/>
        <a:ext cx="953056" cy="953056"/>
      </dsp:txXfrm>
    </dsp:sp>
    <dsp:sp modelId="{5ECD8B3A-EE66-449B-86CD-DC17FD202E09}">
      <dsp:nvSpPr>
        <dsp:cNvPr id="0" name=""/>
        <dsp:cNvSpPr/>
      </dsp:nvSpPr>
      <dsp:spPr>
        <a:xfrm>
          <a:off x="6979825" y="3140695"/>
          <a:ext cx="1347824" cy="1347824"/>
        </a:xfrm>
        <a:prstGeom prst="ellipse">
          <a:avLst/>
        </a:prstGeom>
        <a:solidFill>
          <a:schemeClr val="accent4">
            <a:hueOff val="4158277"/>
            <a:satOff val="-19187"/>
            <a:lumOff val="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dirty="0"/>
            <a:t>Cem Yasin YILDIRIM</a:t>
          </a:r>
        </a:p>
      </dsp:txBody>
      <dsp:txXfrm>
        <a:off x="7177209" y="3338079"/>
        <a:ext cx="953056" cy="953056"/>
      </dsp:txXfrm>
    </dsp:sp>
    <dsp:sp modelId="{6C8D3E74-7C52-4E89-B594-D8744E29BC68}">
      <dsp:nvSpPr>
        <dsp:cNvPr id="0" name=""/>
        <dsp:cNvSpPr/>
      </dsp:nvSpPr>
      <dsp:spPr>
        <a:xfrm>
          <a:off x="5168087" y="4186702"/>
          <a:ext cx="1347824" cy="1347824"/>
        </a:xfrm>
        <a:prstGeom prst="ellipse">
          <a:avLst/>
        </a:prstGeom>
        <a:solidFill>
          <a:schemeClr val="accent4">
            <a:hueOff val="6237415"/>
            <a:satOff val="-28781"/>
            <a:lumOff val="1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dirty="0"/>
            <a:t>Burak Erbay YALÇIN</a:t>
          </a:r>
        </a:p>
      </dsp:txBody>
      <dsp:txXfrm>
        <a:off x="5365471" y="4384086"/>
        <a:ext cx="953056" cy="953056"/>
      </dsp:txXfrm>
    </dsp:sp>
    <dsp:sp modelId="{7D692AE5-D639-4B1B-BF37-C7765DFCC3A8}">
      <dsp:nvSpPr>
        <dsp:cNvPr id="0" name=""/>
        <dsp:cNvSpPr/>
      </dsp:nvSpPr>
      <dsp:spPr>
        <a:xfrm>
          <a:off x="3356349" y="3140695"/>
          <a:ext cx="1347824" cy="1347824"/>
        </a:xfrm>
        <a:prstGeom prst="ellipse">
          <a:avLst/>
        </a:prstGeom>
        <a:solidFill>
          <a:schemeClr val="accent4">
            <a:hueOff val="8316554"/>
            <a:satOff val="-38374"/>
            <a:lumOff val="1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dirty="0"/>
            <a:t>Cihan ERDOĞAN</a:t>
          </a:r>
        </a:p>
      </dsp:txBody>
      <dsp:txXfrm>
        <a:off x="3553733" y="3338079"/>
        <a:ext cx="953056" cy="953056"/>
      </dsp:txXfrm>
    </dsp:sp>
    <dsp:sp modelId="{95DF99A2-00D8-4495-A59C-C3F9D06BE780}">
      <dsp:nvSpPr>
        <dsp:cNvPr id="0" name=""/>
        <dsp:cNvSpPr/>
      </dsp:nvSpPr>
      <dsp:spPr>
        <a:xfrm>
          <a:off x="3356349" y="1048680"/>
          <a:ext cx="1347824" cy="1347824"/>
        </a:xfrm>
        <a:prstGeom prst="ellipse">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dirty="0"/>
            <a:t>Cemile ERDOĞAN</a:t>
          </a:r>
        </a:p>
      </dsp:txBody>
      <dsp:txXfrm>
        <a:off x="3553733" y="1246064"/>
        <a:ext cx="953056" cy="953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1B64D-A4CD-4B2F-9CFB-14589BD66A76}">
      <dsp:nvSpPr>
        <dsp:cNvPr id="0" name=""/>
        <dsp:cNvSpPr/>
      </dsp:nvSpPr>
      <dsp:spPr>
        <a:xfrm>
          <a:off x="3484" y="1165256"/>
          <a:ext cx="1228105" cy="12281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Çalışma Planı Hazırlamak</a:t>
          </a:r>
        </a:p>
      </dsp:txBody>
      <dsp:txXfrm>
        <a:off x="183336" y="1345108"/>
        <a:ext cx="868401" cy="868401"/>
      </dsp:txXfrm>
    </dsp:sp>
    <dsp:sp modelId="{B8D4E13F-3E20-4AA5-8619-F940094F6F27}">
      <dsp:nvSpPr>
        <dsp:cNvPr id="0" name=""/>
        <dsp:cNvSpPr/>
      </dsp:nvSpPr>
      <dsp:spPr>
        <a:xfrm>
          <a:off x="1331312" y="1423158"/>
          <a:ext cx="712301" cy="712301"/>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a:off x="1425727" y="1695542"/>
        <a:ext cx="523471" cy="167533"/>
      </dsp:txXfrm>
    </dsp:sp>
    <dsp:sp modelId="{84F5B8ED-F1DE-449B-8285-8A239F3D6AD6}">
      <dsp:nvSpPr>
        <dsp:cNvPr id="0" name=""/>
        <dsp:cNvSpPr/>
      </dsp:nvSpPr>
      <dsp:spPr>
        <a:xfrm>
          <a:off x="2143336" y="1165256"/>
          <a:ext cx="1228105" cy="122810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a:t>Ders Tekrarı</a:t>
          </a:r>
        </a:p>
      </dsp:txBody>
      <dsp:txXfrm>
        <a:off x="2323188" y="1345108"/>
        <a:ext cx="868401" cy="868401"/>
      </dsp:txXfrm>
    </dsp:sp>
    <dsp:sp modelId="{7FB23F82-95A3-4A01-A052-21DD3769C1FE}">
      <dsp:nvSpPr>
        <dsp:cNvPr id="0" name=""/>
        <dsp:cNvSpPr/>
      </dsp:nvSpPr>
      <dsp:spPr>
        <a:xfrm>
          <a:off x="3471164" y="1423158"/>
          <a:ext cx="712301" cy="712301"/>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a:off x="3565579" y="1695542"/>
        <a:ext cx="523471" cy="167533"/>
      </dsp:txXfrm>
    </dsp:sp>
    <dsp:sp modelId="{E48D188C-EFDA-4A59-A9BA-22A0E45B4D23}">
      <dsp:nvSpPr>
        <dsp:cNvPr id="0" name=""/>
        <dsp:cNvSpPr/>
      </dsp:nvSpPr>
      <dsp:spPr>
        <a:xfrm>
          <a:off x="4283188" y="1165256"/>
          <a:ext cx="1228105" cy="122810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a:t>Çalışma Defteri</a:t>
          </a:r>
        </a:p>
      </dsp:txBody>
      <dsp:txXfrm>
        <a:off x="4463040" y="1345108"/>
        <a:ext cx="868401" cy="868401"/>
      </dsp:txXfrm>
    </dsp:sp>
    <dsp:sp modelId="{DB541485-ED1F-491F-9A2C-B55204AACB26}">
      <dsp:nvSpPr>
        <dsp:cNvPr id="0" name=""/>
        <dsp:cNvSpPr/>
      </dsp:nvSpPr>
      <dsp:spPr>
        <a:xfrm>
          <a:off x="5611016" y="1423158"/>
          <a:ext cx="712301" cy="712301"/>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a:off x="5705431" y="1695542"/>
        <a:ext cx="523471" cy="167533"/>
      </dsp:txXfrm>
    </dsp:sp>
    <dsp:sp modelId="{F78A1521-912D-4E89-AEC7-639CD275BD9D}">
      <dsp:nvSpPr>
        <dsp:cNvPr id="0" name=""/>
        <dsp:cNvSpPr/>
      </dsp:nvSpPr>
      <dsp:spPr>
        <a:xfrm>
          <a:off x="6423039" y="1165256"/>
          <a:ext cx="1228105" cy="122810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Konu İle İlgili Test Çözmek</a:t>
          </a:r>
        </a:p>
      </dsp:txBody>
      <dsp:txXfrm>
        <a:off x="6602891" y="1345108"/>
        <a:ext cx="868401" cy="868401"/>
      </dsp:txXfrm>
    </dsp:sp>
    <dsp:sp modelId="{D09C1206-1C1A-4466-A99A-061DB3DEED5E}">
      <dsp:nvSpPr>
        <dsp:cNvPr id="0" name=""/>
        <dsp:cNvSpPr/>
      </dsp:nvSpPr>
      <dsp:spPr>
        <a:xfrm>
          <a:off x="7750868" y="1423158"/>
          <a:ext cx="712301" cy="712301"/>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a:off x="7845283" y="1695542"/>
        <a:ext cx="523471" cy="167533"/>
      </dsp:txXfrm>
    </dsp:sp>
    <dsp:sp modelId="{C1B8E042-3605-4AEB-84D0-D65FD1D9C10E}">
      <dsp:nvSpPr>
        <dsp:cNvPr id="0" name=""/>
        <dsp:cNvSpPr/>
      </dsp:nvSpPr>
      <dsp:spPr>
        <a:xfrm>
          <a:off x="8562891" y="1165256"/>
          <a:ext cx="1228105" cy="122810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Yanlış Defteri</a:t>
          </a:r>
        </a:p>
      </dsp:txBody>
      <dsp:txXfrm>
        <a:off x="8742743" y="1345108"/>
        <a:ext cx="868401" cy="868401"/>
      </dsp:txXfrm>
    </dsp:sp>
    <dsp:sp modelId="{F64A9293-A5A8-45EF-ADA6-044CBD257F3E}">
      <dsp:nvSpPr>
        <dsp:cNvPr id="0" name=""/>
        <dsp:cNvSpPr/>
      </dsp:nvSpPr>
      <dsp:spPr>
        <a:xfrm>
          <a:off x="9890719" y="1423158"/>
          <a:ext cx="712301" cy="712301"/>
        </a:xfrm>
        <a:prstGeom prst="mathEqual">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a:off x="9985134" y="1569892"/>
        <a:ext cx="523471" cy="418833"/>
      </dsp:txXfrm>
    </dsp:sp>
    <dsp:sp modelId="{2E8228C7-C6B1-4025-A7AB-435CBBA701BD}">
      <dsp:nvSpPr>
        <dsp:cNvPr id="0" name=""/>
        <dsp:cNvSpPr/>
      </dsp:nvSpPr>
      <dsp:spPr>
        <a:xfrm>
          <a:off x="10702743" y="1165256"/>
          <a:ext cx="1228105" cy="12281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ETKİLİ DERS ÇALIŞMA</a:t>
          </a:r>
        </a:p>
      </dsp:txBody>
      <dsp:txXfrm>
        <a:off x="10882595" y="1345108"/>
        <a:ext cx="868401" cy="868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FF851-3D5A-4378-8635-DA59494B6B3D}">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kern="1200"/>
            <a:t>Burada önemli olan kendi ihtiyaçlarınıza, kendi düzeyinize göre bir plan oluşturun.</a:t>
          </a:r>
        </a:p>
      </dsp:txBody>
      <dsp:txXfrm>
        <a:off x="0" y="39687"/>
        <a:ext cx="3286125" cy="1971675"/>
      </dsp:txXfrm>
    </dsp:sp>
    <dsp:sp modelId="{148ADAC9-B728-406C-BC71-73D49E05C8B7}">
      <dsp:nvSpPr>
        <dsp:cNvPr id="0" name=""/>
        <dsp:cNvSpPr/>
      </dsp:nvSpPr>
      <dsp:spPr>
        <a:xfrm>
          <a:off x="3614737" y="39687"/>
          <a:ext cx="3286125" cy="1971675"/>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kern="1200" dirty="0"/>
            <a:t>Saat dilimi değil, her bir ders için süre belirleyin.</a:t>
          </a:r>
        </a:p>
      </dsp:txBody>
      <dsp:txXfrm>
        <a:off x="3614737" y="39687"/>
        <a:ext cx="3286125" cy="1971675"/>
      </dsp:txXfrm>
    </dsp:sp>
    <dsp:sp modelId="{A0E20BA2-7D75-4432-AE87-8F218264124D}">
      <dsp:nvSpPr>
        <dsp:cNvPr id="0" name=""/>
        <dsp:cNvSpPr/>
      </dsp:nvSpPr>
      <dsp:spPr>
        <a:xfrm>
          <a:off x="7229475" y="39687"/>
          <a:ext cx="3286125" cy="1971675"/>
        </a:xfrm>
        <a:prstGeom prst="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kern="1200"/>
            <a:t>Çalışma programı gerçekçi olsun.</a:t>
          </a:r>
        </a:p>
      </dsp:txBody>
      <dsp:txXfrm>
        <a:off x="7229475" y="39687"/>
        <a:ext cx="3286125" cy="1971675"/>
      </dsp:txXfrm>
    </dsp:sp>
    <dsp:sp modelId="{EBDDDFB0-2CBA-4534-91F8-B1DF5F10E8C6}">
      <dsp:nvSpPr>
        <dsp:cNvPr id="0" name=""/>
        <dsp:cNvSpPr/>
      </dsp:nvSpPr>
      <dsp:spPr>
        <a:xfrm>
          <a:off x="0" y="2339975"/>
          <a:ext cx="3286125" cy="1971675"/>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kern="1200"/>
            <a:t>Günlük yoğunluğa göre derslerinizi yerleştirin.</a:t>
          </a:r>
        </a:p>
      </dsp:txBody>
      <dsp:txXfrm>
        <a:off x="0" y="2339975"/>
        <a:ext cx="3286125" cy="1971675"/>
      </dsp:txXfrm>
    </dsp:sp>
    <dsp:sp modelId="{F6D4DC06-84D6-49EF-BE76-A8AE841A570A}">
      <dsp:nvSpPr>
        <dsp:cNvPr id="0" name=""/>
        <dsp:cNvSpPr/>
      </dsp:nvSpPr>
      <dsp:spPr>
        <a:xfrm>
          <a:off x="3614737" y="2339975"/>
          <a:ext cx="3286125" cy="1971675"/>
        </a:xfrm>
        <a:prstGeom prst="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kern="1200"/>
            <a:t>En çok ihtiyacınız (eksiğiniz) olan derse ağırlık verin.</a:t>
          </a:r>
        </a:p>
      </dsp:txBody>
      <dsp:txXfrm>
        <a:off x="3614737" y="2339975"/>
        <a:ext cx="3286125" cy="1971675"/>
      </dsp:txXfrm>
    </dsp:sp>
    <dsp:sp modelId="{4D740602-CCB4-4EB1-B0B0-5B9B564A7665}">
      <dsp:nvSpPr>
        <dsp:cNvPr id="0" name=""/>
        <dsp:cNvSpPr/>
      </dsp:nvSpPr>
      <dsp:spPr>
        <a:xfrm>
          <a:off x="7229475" y="2339975"/>
          <a:ext cx="3286125" cy="1971675"/>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kern="1200"/>
            <a:t>Molasız ders çalışmayın.</a:t>
          </a:r>
        </a:p>
      </dsp:txBody>
      <dsp:txXfrm>
        <a:off x="7229475"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6996E-3489-4859-A93C-A1199558AC53}">
      <dsp:nvSpPr>
        <dsp:cNvPr id="0" name=""/>
        <dsp:cNvSpPr/>
      </dsp:nvSpPr>
      <dsp:spPr>
        <a:xfrm>
          <a:off x="4876799" y="0"/>
          <a:ext cx="7315200" cy="1217639"/>
        </a:xfrm>
        <a:prstGeom prst="rightArrow">
          <a:avLst>
            <a:gd name="adj1" fmla="val 75000"/>
            <a:gd name="adj2" fmla="val 50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tr-TR" sz="3100" kern="1200" dirty="0"/>
            <a:t>Güne ait derslerle ilgili konu tekrarı ve çalışılan konuya ilişkin test çözümü</a:t>
          </a:r>
        </a:p>
      </dsp:txBody>
      <dsp:txXfrm>
        <a:off x="4876799" y="152205"/>
        <a:ext cx="6858585" cy="913229"/>
      </dsp:txXfrm>
    </dsp:sp>
    <dsp:sp modelId="{36302B9D-16FC-48B9-8FF5-C058589AC721}">
      <dsp:nvSpPr>
        <dsp:cNvPr id="0" name=""/>
        <dsp:cNvSpPr/>
      </dsp:nvSpPr>
      <dsp:spPr>
        <a:xfrm>
          <a:off x="0" y="0"/>
          <a:ext cx="4876800" cy="1217639"/>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tr-TR" sz="3400" kern="1200" dirty="0"/>
            <a:t>Günlük Tekrar</a:t>
          </a:r>
        </a:p>
      </dsp:txBody>
      <dsp:txXfrm>
        <a:off x="59440" y="59440"/>
        <a:ext cx="4757920" cy="1098759"/>
      </dsp:txXfrm>
    </dsp:sp>
    <dsp:sp modelId="{CC3A4DF5-3E6B-43C6-A99F-9E1D687CB1CA}">
      <dsp:nvSpPr>
        <dsp:cNvPr id="0" name=""/>
        <dsp:cNvSpPr/>
      </dsp:nvSpPr>
      <dsp:spPr>
        <a:xfrm>
          <a:off x="4876800" y="1339402"/>
          <a:ext cx="7315200" cy="1217639"/>
        </a:xfrm>
        <a:prstGeom prst="rightArrow">
          <a:avLst>
            <a:gd name="adj1" fmla="val 75000"/>
            <a:gd name="adj2" fmla="val 50000"/>
          </a:avLst>
        </a:prstGeom>
        <a:solidFill>
          <a:schemeClr val="accent4">
            <a:tint val="40000"/>
            <a:alpha val="90000"/>
            <a:hueOff val="5756959"/>
            <a:satOff val="-30630"/>
            <a:lumOff val="-174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tr-TR" sz="3100" kern="1200" dirty="0"/>
            <a:t>Uyumadan önce o güne ait çalışmaların hızlı bir şekilde okunması</a:t>
          </a:r>
        </a:p>
      </dsp:txBody>
      <dsp:txXfrm>
        <a:off x="4876800" y="1491607"/>
        <a:ext cx="6858585" cy="913229"/>
      </dsp:txXfrm>
    </dsp:sp>
    <dsp:sp modelId="{F934B01E-EA27-4F86-A921-F6AFFCFE7B96}">
      <dsp:nvSpPr>
        <dsp:cNvPr id="0" name=""/>
        <dsp:cNvSpPr/>
      </dsp:nvSpPr>
      <dsp:spPr>
        <a:xfrm>
          <a:off x="0" y="1339402"/>
          <a:ext cx="4876800" cy="1217639"/>
        </a:xfrm>
        <a:prstGeom prst="roundRect">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tr-TR" sz="3400" kern="1200" dirty="0"/>
            <a:t>Gece Uyumadan Önce Tekrar</a:t>
          </a:r>
        </a:p>
      </dsp:txBody>
      <dsp:txXfrm>
        <a:off x="59440" y="1398842"/>
        <a:ext cx="4757920" cy="1098759"/>
      </dsp:txXfrm>
    </dsp:sp>
    <dsp:sp modelId="{0E97171B-5F0D-4698-A3A4-2C9BB22AEDAB}">
      <dsp:nvSpPr>
        <dsp:cNvPr id="0" name=""/>
        <dsp:cNvSpPr/>
      </dsp:nvSpPr>
      <dsp:spPr>
        <a:xfrm>
          <a:off x="4876800" y="2678805"/>
          <a:ext cx="7315200" cy="1217639"/>
        </a:xfrm>
        <a:prstGeom prst="rightArrow">
          <a:avLst>
            <a:gd name="adj1" fmla="val 75000"/>
            <a:gd name="adj2" fmla="val 50000"/>
          </a:avLst>
        </a:prstGeom>
        <a:solidFill>
          <a:schemeClr val="accent4">
            <a:tint val="40000"/>
            <a:alpha val="90000"/>
            <a:hueOff val="11513918"/>
            <a:satOff val="-61261"/>
            <a:lumOff val="-34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tr-TR" sz="3100" kern="1200" dirty="0"/>
            <a:t>Hafta sonu ne öğrendiyseniz, o derslerin konularını tekrar etmek</a:t>
          </a:r>
        </a:p>
      </dsp:txBody>
      <dsp:txXfrm>
        <a:off x="4876800" y="2831010"/>
        <a:ext cx="6858585" cy="913229"/>
      </dsp:txXfrm>
    </dsp:sp>
    <dsp:sp modelId="{28ADE97F-50A7-4B24-9B4A-1CDD58DC007E}">
      <dsp:nvSpPr>
        <dsp:cNvPr id="0" name=""/>
        <dsp:cNvSpPr/>
      </dsp:nvSpPr>
      <dsp:spPr>
        <a:xfrm>
          <a:off x="0" y="2678805"/>
          <a:ext cx="4876800" cy="1217639"/>
        </a:xfrm>
        <a:prstGeom prst="roundRect">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tr-TR" sz="3400" kern="1200" dirty="0"/>
            <a:t>Haftalık Tekrar</a:t>
          </a:r>
        </a:p>
      </dsp:txBody>
      <dsp:txXfrm>
        <a:off x="59440" y="2738245"/>
        <a:ext cx="4757920" cy="10987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39281-78AC-41D3-85A1-E1B2F1EC0E30}">
      <dsp:nvSpPr>
        <dsp:cNvPr id="0" name=""/>
        <dsp:cNvSpPr/>
      </dsp:nvSpPr>
      <dsp:spPr>
        <a:xfrm>
          <a:off x="0" y="0"/>
          <a:ext cx="10515600" cy="435133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a:t>Amacımız gireceğimiz sınavlarda en yüksek doğru sayısına ulaşmaktır. Yanlış yaptığımız sorular aslında bize eksik olduğumuz konuları gösterir. Yanlış defteri yöntemi bilgi eksikliklerimizi gidererek, sınavda daha fazla doğru çıkarmamızı sağlar.</a:t>
          </a:r>
        </a:p>
      </dsp:txBody>
      <dsp:txXfrm>
        <a:off x="0" y="0"/>
        <a:ext cx="10515600" cy="1305401"/>
      </dsp:txXfrm>
    </dsp:sp>
    <dsp:sp modelId="{4794B2B9-45D3-4597-93C5-CBC373319FB2}">
      <dsp:nvSpPr>
        <dsp:cNvPr id="0" name=""/>
        <dsp:cNvSpPr/>
      </dsp:nvSpPr>
      <dsp:spPr>
        <a:xfrm>
          <a:off x="1051559" y="1305773"/>
          <a:ext cx="8412480" cy="854863"/>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tr-TR" sz="2300" kern="1200"/>
            <a:t>Ayrı bir yanlış defteriniz olsun</a:t>
          </a:r>
        </a:p>
      </dsp:txBody>
      <dsp:txXfrm>
        <a:off x="1076597" y="1330811"/>
        <a:ext cx="8362404" cy="804787"/>
      </dsp:txXfrm>
    </dsp:sp>
    <dsp:sp modelId="{2CB8A1D3-A7D6-4F43-B80D-2998540204E7}">
      <dsp:nvSpPr>
        <dsp:cNvPr id="0" name=""/>
        <dsp:cNvSpPr/>
      </dsp:nvSpPr>
      <dsp:spPr>
        <a:xfrm>
          <a:off x="1051559" y="2292154"/>
          <a:ext cx="8412480" cy="854863"/>
        </a:xfrm>
        <a:prstGeom prst="roundRect">
          <a:avLst>
            <a:gd name="adj" fmla="val 10000"/>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tr-TR" sz="2300" kern="1200"/>
            <a:t>Çözdüğünüz testlerdeki yanlış yaptığınız soruları kesip, deftere yapıştırın ve kırmızı kalemle çözün.</a:t>
          </a:r>
        </a:p>
      </dsp:txBody>
      <dsp:txXfrm>
        <a:off x="1076597" y="2317192"/>
        <a:ext cx="8362404" cy="804787"/>
      </dsp:txXfrm>
    </dsp:sp>
    <dsp:sp modelId="{3821238A-99BD-48AD-B260-A33CAEE2DAF3}">
      <dsp:nvSpPr>
        <dsp:cNvPr id="0" name=""/>
        <dsp:cNvSpPr/>
      </dsp:nvSpPr>
      <dsp:spPr>
        <a:xfrm>
          <a:off x="1051559" y="3278535"/>
          <a:ext cx="8412480" cy="854863"/>
        </a:xfrm>
        <a:prstGeom prst="roundRect">
          <a:avLst>
            <a:gd name="adj" fmla="val 1000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43815" rIns="58420" bIns="43815" numCol="1" spcCol="1270" anchor="t" anchorCtr="0">
          <a:noAutofit/>
        </a:bodyPr>
        <a:lstStyle/>
        <a:p>
          <a:pPr marL="0" lvl="0" indent="0" algn="ctr" defTabSz="1022350">
            <a:lnSpc>
              <a:spcPct val="90000"/>
            </a:lnSpc>
            <a:spcBef>
              <a:spcPct val="0"/>
            </a:spcBef>
            <a:spcAft>
              <a:spcPct val="35000"/>
            </a:spcAft>
            <a:buNone/>
          </a:pPr>
          <a:r>
            <a:rPr lang="tr-TR" sz="2300" kern="1200" dirty="0"/>
            <a:t>Her hafta yanlış defterinizi düzenli olarak okuyun.</a:t>
          </a:r>
        </a:p>
        <a:p>
          <a:pPr marL="171450" lvl="1" indent="-171450" algn="l" defTabSz="800100">
            <a:lnSpc>
              <a:spcPct val="90000"/>
            </a:lnSpc>
            <a:spcBef>
              <a:spcPct val="0"/>
            </a:spcBef>
            <a:spcAft>
              <a:spcPct val="15000"/>
            </a:spcAft>
            <a:buChar char="•"/>
          </a:pPr>
          <a:endParaRPr lang="tr-TR" sz="1800" kern="1200" dirty="0"/>
        </a:p>
      </dsp:txBody>
      <dsp:txXfrm>
        <a:off x="1076597" y="3303573"/>
        <a:ext cx="8362404" cy="8047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00909-23DC-48EB-948A-9E18530DED56}">
      <dsp:nvSpPr>
        <dsp:cNvPr id="0" name=""/>
        <dsp:cNvSpPr/>
      </dsp:nvSpPr>
      <dsp:spPr>
        <a:xfrm>
          <a:off x="0" y="0"/>
          <a:ext cx="1325563" cy="1325563"/>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21BAC6-9739-4863-92F1-63361B0A505D}">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tr-TR" sz="6100" kern="1200" dirty="0"/>
            <a:t>Tekrarın Önemi!!!</a:t>
          </a:r>
        </a:p>
      </dsp:txBody>
      <dsp:txXfrm>
        <a:off x="662781" y="0"/>
        <a:ext cx="9852818" cy="13255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F02F1-D622-400F-84F9-4B03B1DCCBB2}">
      <dsp:nvSpPr>
        <dsp:cNvPr id="0" name=""/>
        <dsp:cNvSpPr/>
      </dsp:nvSpPr>
      <dsp:spPr>
        <a:xfrm>
          <a:off x="41" y="184217"/>
          <a:ext cx="3999989" cy="7488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tr-TR" sz="2600" kern="1200" dirty="0"/>
            <a:t>Uygun Çalışma Ortamı</a:t>
          </a:r>
        </a:p>
      </dsp:txBody>
      <dsp:txXfrm>
        <a:off x="41" y="184217"/>
        <a:ext cx="3999989" cy="748800"/>
      </dsp:txXfrm>
    </dsp:sp>
    <dsp:sp modelId="{8DFB28B9-2AC3-43EA-9059-2C0F808ACDD7}">
      <dsp:nvSpPr>
        <dsp:cNvPr id="0" name=""/>
        <dsp:cNvSpPr/>
      </dsp:nvSpPr>
      <dsp:spPr>
        <a:xfrm>
          <a:off x="41" y="933017"/>
          <a:ext cx="3999989" cy="349713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tr-TR" sz="2600" kern="1200" dirty="0"/>
            <a:t>Dikkat dağıtıcı ögeler olmamalı</a:t>
          </a:r>
        </a:p>
        <a:p>
          <a:pPr marL="228600" lvl="1" indent="-228600" algn="l" defTabSz="1155700">
            <a:lnSpc>
              <a:spcPct val="90000"/>
            </a:lnSpc>
            <a:spcBef>
              <a:spcPct val="0"/>
            </a:spcBef>
            <a:spcAft>
              <a:spcPct val="15000"/>
            </a:spcAft>
            <a:buChar char="•"/>
          </a:pPr>
          <a:r>
            <a:rPr lang="tr-TR" sz="2600" kern="1200" dirty="0"/>
            <a:t>Olabildiğince sessiz olmalı</a:t>
          </a:r>
        </a:p>
        <a:p>
          <a:pPr marL="228600" lvl="1" indent="-228600" algn="l" defTabSz="1155700">
            <a:lnSpc>
              <a:spcPct val="90000"/>
            </a:lnSpc>
            <a:spcBef>
              <a:spcPct val="0"/>
            </a:spcBef>
            <a:spcAft>
              <a:spcPct val="15000"/>
            </a:spcAft>
            <a:buChar char="•"/>
          </a:pPr>
          <a:r>
            <a:rPr lang="tr-TR" sz="2600" kern="1200" dirty="0"/>
            <a:t>Çalışma envanterlerinden başka şeyler olmamalı</a:t>
          </a:r>
        </a:p>
        <a:p>
          <a:pPr marL="228600" lvl="1" indent="-228600" algn="l" defTabSz="1155700">
            <a:lnSpc>
              <a:spcPct val="90000"/>
            </a:lnSpc>
            <a:spcBef>
              <a:spcPct val="0"/>
            </a:spcBef>
            <a:spcAft>
              <a:spcPct val="15000"/>
            </a:spcAft>
            <a:buChar char="•"/>
          </a:pPr>
          <a:r>
            <a:rPr lang="tr-TR" sz="2600" kern="1200" dirty="0"/>
            <a:t>Cam kenarından uzak olmalı</a:t>
          </a:r>
        </a:p>
      </dsp:txBody>
      <dsp:txXfrm>
        <a:off x="41" y="933017"/>
        <a:ext cx="3999989" cy="3497130"/>
      </dsp:txXfrm>
    </dsp:sp>
    <dsp:sp modelId="{B9D45C03-A937-4510-B2F8-F0EDC1FAC0B5}">
      <dsp:nvSpPr>
        <dsp:cNvPr id="0" name=""/>
        <dsp:cNvSpPr/>
      </dsp:nvSpPr>
      <dsp:spPr>
        <a:xfrm>
          <a:off x="4560030" y="184217"/>
          <a:ext cx="3999989" cy="7488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tr-TR" sz="2600" kern="1200" dirty="0"/>
            <a:t>Düzenli Çalışma Ortamı</a:t>
          </a:r>
        </a:p>
      </dsp:txBody>
      <dsp:txXfrm>
        <a:off x="4560030" y="184217"/>
        <a:ext cx="3999989" cy="748800"/>
      </dsp:txXfrm>
    </dsp:sp>
    <dsp:sp modelId="{92DFA9B0-2291-43CA-9CD6-7839FE3A45E6}">
      <dsp:nvSpPr>
        <dsp:cNvPr id="0" name=""/>
        <dsp:cNvSpPr/>
      </dsp:nvSpPr>
      <dsp:spPr>
        <a:xfrm>
          <a:off x="4560030" y="933017"/>
          <a:ext cx="3999989" cy="349713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tr-TR" sz="2600" kern="1200" dirty="0"/>
            <a:t>Öğrenmeyi kolaylaştırır</a:t>
          </a:r>
        </a:p>
        <a:p>
          <a:pPr marL="228600" lvl="1" indent="-228600" algn="l" defTabSz="1155700">
            <a:lnSpc>
              <a:spcPct val="90000"/>
            </a:lnSpc>
            <a:spcBef>
              <a:spcPct val="0"/>
            </a:spcBef>
            <a:spcAft>
              <a:spcPct val="15000"/>
            </a:spcAft>
            <a:buChar char="•"/>
          </a:pPr>
          <a:r>
            <a:rPr lang="tr-TR" sz="2600" kern="1200" dirty="0"/>
            <a:t>Motive eder</a:t>
          </a:r>
        </a:p>
        <a:p>
          <a:pPr marL="228600" lvl="1" indent="-228600" algn="l" defTabSz="1155700">
            <a:lnSpc>
              <a:spcPct val="90000"/>
            </a:lnSpc>
            <a:spcBef>
              <a:spcPct val="0"/>
            </a:spcBef>
            <a:spcAft>
              <a:spcPct val="15000"/>
            </a:spcAft>
            <a:buChar char="•"/>
          </a:pPr>
          <a:r>
            <a:rPr lang="tr-TR" sz="2600" kern="1200" dirty="0"/>
            <a:t>Sürekliliği sağlar</a:t>
          </a:r>
        </a:p>
        <a:p>
          <a:pPr marL="228600" lvl="1" indent="-228600" algn="l" defTabSz="1155700">
            <a:lnSpc>
              <a:spcPct val="90000"/>
            </a:lnSpc>
            <a:spcBef>
              <a:spcPct val="0"/>
            </a:spcBef>
            <a:spcAft>
              <a:spcPct val="15000"/>
            </a:spcAft>
            <a:buChar char="•"/>
          </a:pPr>
          <a:r>
            <a:rPr lang="tr-TR" sz="2600" kern="1200" dirty="0"/>
            <a:t>Sürekliliği halinde beceri davranışa dönüşür.</a:t>
          </a:r>
        </a:p>
      </dsp:txBody>
      <dsp:txXfrm>
        <a:off x="4560030" y="933017"/>
        <a:ext cx="3999989" cy="34971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2D479-F39B-4AAF-AD3C-EC080FDDF6E6}">
      <dsp:nvSpPr>
        <dsp:cNvPr id="0" name=""/>
        <dsp:cNvSpPr/>
      </dsp:nvSpPr>
      <dsp:spPr>
        <a:xfrm>
          <a:off x="0" y="288727"/>
          <a:ext cx="10515600" cy="17503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tr-TR" sz="4400" kern="1200" dirty="0"/>
            <a:t>Test çözmede 3 temel unsur yer alır:     BİLGİ-YORUM-HIZ</a:t>
          </a:r>
        </a:p>
      </dsp:txBody>
      <dsp:txXfrm>
        <a:off x="85444" y="374171"/>
        <a:ext cx="10344712" cy="1579432"/>
      </dsp:txXfrm>
    </dsp:sp>
    <dsp:sp modelId="{19919FEA-64BD-43B4-BE5C-EFF201C5F908}">
      <dsp:nvSpPr>
        <dsp:cNvPr id="0" name=""/>
        <dsp:cNvSpPr/>
      </dsp:nvSpPr>
      <dsp:spPr>
        <a:xfrm>
          <a:off x="0" y="2039048"/>
          <a:ext cx="10515600"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tr-TR" sz="3400" kern="1200"/>
            <a:t>Önce konuyu iyi öğrenmeliyiz. (Bilgi)</a:t>
          </a:r>
        </a:p>
        <a:p>
          <a:pPr marL="285750" lvl="1" indent="-285750" algn="l" defTabSz="1511300">
            <a:lnSpc>
              <a:spcPct val="90000"/>
            </a:lnSpc>
            <a:spcBef>
              <a:spcPct val="0"/>
            </a:spcBef>
            <a:spcAft>
              <a:spcPct val="20000"/>
            </a:spcAft>
            <a:buChar char="•"/>
          </a:pPr>
          <a:r>
            <a:rPr lang="tr-TR" sz="3400" kern="1200"/>
            <a:t>Bilgi arttıkça yorum gücü artacaktır. (Yorum)</a:t>
          </a:r>
        </a:p>
        <a:p>
          <a:pPr marL="285750" lvl="1" indent="-285750" algn="l" defTabSz="1511300">
            <a:lnSpc>
              <a:spcPct val="90000"/>
            </a:lnSpc>
            <a:spcBef>
              <a:spcPct val="0"/>
            </a:spcBef>
            <a:spcAft>
              <a:spcPct val="20000"/>
            </a:spcAft>
            <a:buChar char="•"/>
          </a:pPr>
          <a:r>
            <a:rPr lang="tr-TR" sz="3400" kern="1200"/>
            <a:t>Ne kadar fazla soru çözersek hızımız o kadar artar. (Hız)</a:t>
          </a:r>
        </a:p>
      </dsp:txBody>
      <dsp:txXfrm>
        <a:off x="0" y="2039048"/>
        <a:ext cx="10515600" cy="17760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A7EBC-B892-4943-8DBE-FF46CCE2944A}">
      <dsp:nvSpPr>
        <dsp:cNvPr id="0" name=""/>
        <dsp:cNvSpPr/>
      </dsp:nvSpPr>
      <dsp:spPr>
        <a:xfrm>
          <a:off x="3444179" y="777179"/>
          <a:ext cx="5303641" cy="5303641"/>
        </a:xfrm>
        <a:prstGeom prst="blockArc">
          <a:avLst>
            <a:gd name="adj1" fmla="val 12600000"/>
            <a:gd name="adj2" fmla="val 16200000"/>
            <a:gd name="adj3" fmla="val 4531"/>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C0CB540-28F5-4266-9E23-42F685B76F22}">
      <dsp:nvSpPr>
        <dsp:cNvPr id="0" name=""/>
        <dsp:cNvSpPr/>
      </dsp:nvSpPr>
      <dsp:spPr>
        <a:xfrm>
          <a:off x="3444179" y="777179"/>
          <a:ext cx="5303641" cy="5303641"/>
        </a:xfrm>
        <a:prstGeom prst="blockArc">
          <a:avLst>
            <a:gd name="adj1" fmla="val 9000000"/>
            <a:gd name="adj2" fmla="val 12600000"/>
            <a:gd name="adj3" fmla="val 4531"/>
          </a:avLst>
        </a:prstGeom>
        <a:solidFill>
          <a:schemeClr val="accent4">
            <a:hueOff val="8316554"/>
            <a:satOff val="-38374"/>
            <a:lumOff val="141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46CDDB1-4CC2-4C22-B6CE-D323A3DFD50D}">
      <dsp:nvSpPr>
        <dsp:cNvPr id="0" name=""/>
        <dsp:cNvSpPr/>
      </dsp:nvSpPr>
      <dsp:spPr>
        <a:xfrm>
          <a:off x="3444179" y="777179"/>
          <a:ext cx="5303641" cy="5303641"/>
        </a:xfrm>
        <a:prstGeom prst="blockArc">
          <a:avLst>
            <a:gd name="adj1" fmla="val 5400000"/>
            <a:gd name="adj2" fmla="val 9000000"/>
            <a:gd name="adj3" fmla="val 4531"/>
          </a:avLst>
        </a:prstGeom>
        <a:solidFill>
          <a:schemeClr val="accent4">
            <a:hueOff val="6237415"/>
            <a:satOff val="-28781"/>
            <a:lumOff val="105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6BFEDFC-31BB-45F3-8B42-7F7312B98D6D}">
      <dsp:nvSpPr>
        <dsp:cNvPr id="0" name=""/>
        <dsp:cNvSpPr/>
      </dsp:nvSpPr>
      <dsp:spPr>
        <a:xfrm>
          <a:off x="3444179" y="777179"/>
          <a:ext cx="5303641" cy="5303641"/>
        </a:xfrm>
        <a:prstGeom prst="blockArc">
          <a:avLst>
            <a:gd name="adj1" fmla="val 1800000"/>
            <a:gd name="adj2" fmla="val 5400000"/>
            <a:gd name="adj3" fmla="val 4531"/>
          </a:avLst>
        </a:prstGeom>
        <a:solidFill>
          <a:schemeClr val="accent4">
            <a:hueOff val="4158277"/>
            <a:satOff val="-19187"/>
            <a:lumOff val="70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48A7F6F-E7CD-4E7C-B1BF-BCA4D16526EC}">
      <dsp:nvSpPr>
        <dsp:cNvPr id="0" name=""/>
        <dsp:cNvSpPr/>
      </dsp:nvSpPr>
      <dsp:spPr>
        <a:xfrm>
          <a:off x="3444179" y="777179"/>
          <a:ext cx="5303641" cy="5303641"/>
        </a:xfrm>
        <a:prstGeom prst="blockArc">
          <a:avLst>
            <a:gd name="adj1" fmla="val 19800000"/>
            <a:gd name="adj2" fmla="val 1800000"/>
            <a:gd name="adj3" fmla="val 4531"/>
          </a:avLst>
        </a:prstGeom>
        <a:solidFill>
          <a:schemeClr val="accent4">
            <a:hueOff val="2079139"/>
            <a:satOff val="-9594"/>
            <a:lumOff val="35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7B7DB0D-D49A-4F9E-AC4B-1ADC9F8D4B30}">
      <dsp:nvSpPr>
        <dsp:cNvPr id="0" name=""/>
        <dsp:cNvSpPr/>
      </dsp:nvSpPr>
      <dsp:spPr>
        <a:xfrm>
          <a:off x="3444179" y="777179"/>
          <a:ext cx="5303641" cy="5303641"/>
        </a:xfrm>
        <a:prstGeom prst="blockArc">
          <a:avLst>
            <a:gd name="adj1" fmla="val 16200000"/>
            <a:gd name="adj2" fmla="val 19800000"/>
            <a:gd name="adj3" fmla="val 4531"/>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1660C2B-1249-42A4-9E6B-D419113AF917}">
      <dsp:nvSpPr>
        <dsp:cNvPr id="0" name=""/>
        <dsp:cNvSpPr/>
      </dsp:nvSpPr>
      <dsp:spPr>
        <a:xfrm>
          <a:off x="4903886" y="2236886"/>
          <a:ext cx="2384226" cy="2384226"/>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tr-TR" sz="3200" kern="1200" dirty="0"/>
            <a:t>Test Çözme Teknikleri</a:t>
          </a:r>
        </a:p>
      </dsp:txBody>
      <dsp:txXfrm>
        <a:off x="5253048" y="2586048"/>
        <a:ext cx="1685902" cy="1685902"/>
      </dsp:txXfrm>
    </dsp:sp>
    <dsp:sp modelId="{7D1A40CB-BE20-4CD2-BD21-D33FAAD64CFD}">
      <dsp:nvSpPr>
        <dsp:cNvPr id="0" name=""/>
        <dsp:cNvSpPr/>
      </dsp:nvSpPr>
      <dsp:spPr>
        <a:xfrm>
          <a:off x="5261520" y="2782"/>
          <a:ext cx="1668958" cy="1668958"/>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tr-TR" sz="1500" kern="1200" dirty="0"/>
            <a:t>Kalem Kullanın</a:t>
          </a:r>
        </a:p>
      </dsp:txBody>
      <dsp:txXfrm>
        <a:off x="5505933" y="247195"/>
        <a:ext cx="1180132" cy="1180132"/>
      </dsp:txXfrm>
    </dsp:sp>
    <dsp:sp modelId="{930DBBC9-E2B6-4F49-B5CB-10CCEA2168F1}">
      <dsp:nvSpPr>
        <dsp:cNvPr id="0" name=""/>
        <dsp:cNvSpPr/>
      </dsp:nvSpPr>
      <dsp:spPr>
        <a:xfrm>
          <a:off x="7506031" y="1298651"/>
          <a:ext cx="1668958" cy="1668958"/>
        </a:xfrm>
        <a:prstGeom prst="ellipse">
          <a:avLst/>
        </a:prstGeom>
        <a:solidFill>
          <a:schemeClr val="accent4">
            <a:hueOff val="2079139"/>
            <a:satOff val="-9594"/>
            <a:lumOff val="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tr-TR" sz="1500" kern="1200" dirty="0"/>
            <a:t>Zamanlamaya Dikkat Edin</a:t>
          </a:r>
        </a:p>
      </dsp:txBody>
      <dsp:txXfrm>
        <a:off x="7750444" y="1543064"/>
        <a:ext cx="1180132" cy="1180132"/>
      </dsp:txXfrm>
    </dsp:sp>
    <dsp:sp modelId="{AA0078E1-35F2-4554-9061-988334766CF0}">
      <dsp:nvSpPr>
        <dsp:cNvPr id="0" name=""/>
        <dsp:cNvSpPr/>
      </dsp:nvSpPr>
      <dsp:spPr>
        <a:xfrm>
          <a:off x="7506031" y="3890389"/>
          <a:ext cx="1668958" cy="1668958"/>
        </a:xfrm>
        <a:prstGeom prst="ellipse">
          <a:avLst/>
        </a:prstGeom>
        <a:solidFill>
          <a:schemeClr val="accent4">
            <a:hueOff val="4158277"/>
            <a:satOff val="-19187"/>
            <a:lumOff val="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tr-TR" sz="1500" kern="1200" dirty="0"/>
            <a:t>Soru Kökünü Okuyun</a:t>
          </a:r>
        </a:p>
      </dsp:txBody>
      <dsp:txXfrm>
        <a:off x="7750444" y="4134802"/>
        <a:ext cx="1180132" cy="1180132"/>
      </dsp:txXfrm>
    </dsp:sp>
    <dsp:sp modelId="{FF7B8050-1666-483E-8367-A087AB557904}">
      <dsp:nvSpPr>
        <dsp:cNvPr id="0" name=""/>
        <dsp:cNvSpPr/>
      </dsp:nvSpPr>
      <dsp:spPr>
        <a:xfrm>
          <a:off x="5261520" y="5186258"/>
          <a:ext cx="1668958" cy="1668958"/>
        </a:xfrm>
        <a:prstGeom prst="ellipse">
          <a:avLst/>
        </a:prstGeom>
        <a:solidFill>
          <a:schemeClr val="accent4">
            <a:hueOff val="6237415"/>
            <a:satOff val="-28781"/>
            <a:lumOff val="1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tr-TR" sz="1500" kern="1200" dirty="0"/>
            <a:t>Tüm Seçenekleri Okuyun</a:t>
          </a:r>
        </a:p>
      </dsp:txBody>
      <dsp:txXfrm>
        <a:off x="5505933" y="5430671"/>
        <a:ext cx="1180132" cy="1180132"/>
      </dsp:txXfrm>
    </dsp:sp>
    <dsp:sp modelId="{D77ECD7F-05CC-44F8-89D4-5E6ED33D006D}">
      <dsp:nvSpPr>
        <dsp:cNvPr id="0" name=""/>
        <dsp:cNvSpPr/>
      </dsp:nvSpPr>
      <dsp:spPr>
        <a:xfrm>
          <a:off x="3017009" y="3890389"/>
          <a:ext cx="1668958" cy="1668958"/>
        </a:xfrm>
        <a:prstGeom prst="ellipse">
          <a:avLst/>
        </a:prstGeom>
        <a:solidFill>
          <a:schemeClr val="accent4">
            <a:hueOff val="8316554"/>
            <a:satOff val="-38374"/>
            <a:lumOff val="1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tr-TR" sz="1500" kern="1200" dirty="0"/>
            <a:t>Turlama Tekniği</a:t>
          </a:r>
        </a:p>
      </dsp:txBody>
      <dsp:txXfrm>
        <a:off x="3261422" y="4134802"/>
        <a:ext cx="1180132" cy="1180132"/>
      </dsp:txXfrm>
    </dsp:sp>
    <dsp:sp modelId="{9B472F30-F40D-4D45-9561-4DB7CEC23934}">
      <dsp:nvSpPr>
        <dsp:cNvPr id="0" name=""/>
        <dsp:cNvSpPr/>
      </dsp:nvSpPr>
      <dsp:spPr>
        <a:xfrm>
          <a:off x="3017009" y="1298651"/>
          <a:ext cx="1668958" cy="1668958"/>
        </a:xfrm>
        <a:prstGeom prst="ellipse">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tr-TR" sz="1500" kern="1200" dirty="0"/>
            <a:t>Kodlama</a:t>
          </a:r>
        </a:p>
      </dsp:txBody>
      <dsp:txXfrm>
        <a:off x="3261422" y="1543064"/>
        <a:ext cx="1180132" cy="118013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7820CA46-A572-4745-AC40-8287827DD1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id="{1BDFA37F-2F56-4E29-B963-DED9788F57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FA3F7D3-FF87-4A04-8606-C394AF65BD62}" type="datetime1">
              <a:rPr lang="tr-TR" smtClean="0"/>
              <a:t>9.03.2023</a:t>
            </a:fld>
            <a:endParaRPr lang="tr-TR" dirty="0"/>
          </a:p>
        </p:txBody>
      </p:sp>
      <p:sp>
        <p:nvSpPr>
          <p:cNvPr id="4" name="Alt Bilgi Yer Tutucusu 3">
            <a:extLst>
              <a:ext uri="{FF2B5EF4-FFF2-40B4-BE49-F238E27FC236}">
                <a16:creationId xmlns:a16="http://schemas.microsoft.com/office/drawing/2014/main" id="{8E95F35A-2196-4BAC-874D-AF175B8519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id="{55B457ED-8CEB-4432-BA92-B9D1EE15AF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512E695-F8F2-4AC4-99E4-05F4F04547D1}" type="slidenum">
              <a:rPr lang="tr-TR" smtClean="0"/>
              <a:t>‹#›</a:t>
            </a:fld>
            <a:endParaRPr lang="tr-TR"/>
          </a:p>
        </p:txBody>
      </p:sp>
    </p:spTree>
    <p:extLst>
      <p:ext uri="{BB962C8B-B14F-4D97-AF65-F5344CB8AC3E}">
        <p14:creationId xmlns:p14="http://schemas.microsoft.com/office/powerpoint/2010/main" val="1389239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85207-D173-439B-91C2-5A3130D78CCB}" type="datetime1">
              <a:rPr lang="tr-TR" smtClean="0"/>
              <a:pPr/>
              <a:t>9.03.2023</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3F689E5-7F3D-48C0-860B-266C9787AF4A}" type="slidenum">
              <a:rPr lang="tr-TR" noProof="0" smtClean="0"/>
              <a:t>‹#›</a:t>
            </a:fld>
            <a:endParaRPr lang="tr-TR" noProof="0"/>
          </a:p>
        </p:txBody>
      </p:sp>
    </p:spTree>
    <p:extLst>
      <p:ext uri="{BB962C8B-B14F-4D97-AF65-F5344CB8AC3E}">
        <p14:creationId xmlns:p14="http://schemas.microsoft.com/office/powerpoint/2010/main" val="72645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73F689E5-7F3D-48C0-860B-266C9787AF4A}" type="slidenum">
              <a:rPr lang="tr-TR" smtClean="0"/>
              <a:t>1</a:t>
            </a:fld>
            <a:endParaRPr lang="tr-TR"/>
          </a:p>
        </p:txBody>
      </p:sp>
    </p:spTree>
    <p:extLst>
      <p:ext uri="{BB962C8B-B14F-4D97-AF65-F5344CB8AC3E}">
        <p14:creationId xmlns:p14="http://schemas.microsoft.com/office/powerpoint/2010/main" val="1824815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rtlCol="0" anchor="b"/>
          <a:lstStyle>
            <a:lvl1pPr algn="ctr">
              <a:defRPr sz="6000"/>
            </a:lvl1pPr>
          </a:lstStyle>
          <a:p>
            <a:pPr rtl="0"/>
            <a:r>
              <a:rPr lang="tr-TR" noProof="0"/>
              <a:t>Asıl başlık stilini düzenlemek için tıklayın</a:t>
            </a:r>
          </a:p>
        </p:txBody>
      </p:sp>
      <p:sp>
        <p:nvSpPr>
          <p:cNvPr id="3" name="Alt Başlık 2"/>
          <p:cNvSpPr>
            <a:spLocks noGrp="1"/>
          </p:cNvSpPr>
          <p:nvPr>
            <p:ph type="subTitle" idx="1" hasCustomPrompt="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4" name="Tarih Yer Tutucusu 3"/>
          <p:cNvSpPr>
            <a:spLocks noGrp="1"/>
          </p:cNvSpPr>
          <p:nvPr>
            <p:ph type="dt" sz="half" idx="10"/>
          </p:nvPr>
        </p:nvSpPr>
        <p:spPr/>
        <p:txBody>
          <a:bodyPr rtlCol="0"/>
          <a:lstStyle/>
          <a:p>
            <a:pPr rtl="0"/>
            <a:fld id="{8C57E464-6BA3-4A33-8D7B-B1324E2E4847}" type="datetime1">
              <a:rPr lang="tr-TR" noProof="0" smtClean="0"/>
              <a:t>9.03.2023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EDF5074B-1D8C-4FBF-B643-29DBF83DE07B}" type="slidenum">
              <a:rPr lang="tr-TR" noProof="0" smtClean="0"/>
              <a:t>‹#›</a:t>
            </a:fld>
            <a:endParaRPr lang="tr-TR" noProof="0"/>
          </a:p>
        </p:txBody>
      </p:sp>
      <p:grpSp>
        <p:nvGrpSpPr>
          <p:cNvPr id="7" name="Grup 6"/>
          <p:cNvGrpSpPr/>
          <p:nvPr userDrawn="1"/>
        </p:nvGrpSpPr>
        <p:grpSpPr>
          <a:xfrm>
            <a:off x="0" y="-17227"/>
            <a:ext cx="12221028" cy="7054380"/>
            <a:chOff x="-29028" y="0"/>
            <a:chExt cx="12221028" cy="7054380"/>
          </a:xfrm>
        </p:grpSpPr>
        <p:pic>
          <p:nvPicPr>
            <p:cNvPr id="8" name="Resim 7"/>
            <p:cNvPicPr>
              <a:picLocks noChangeAspect="1"/>
            </p:cNvPicPr>
            <p:nvPr/>
          </p:nvPicPr>
          <p:blipFill rotWithShape="1">
            <a:blip r:embed="rId2"/>
            <a:srcRect l="9721"/>
            <a:stretch/>
          </p:blipFill>
          <p:spPr>
            <a:xfrm>
              <a:off x="-29028" y="0"/>
              <a:ext cx="12221028" cy="7054380"/>
            </a:xfrm>
            <a:prstGeom prst="rect">
              <a:avLst/>
            </a:prstGeom>
          </p:spPr>
        </p:pic>
        <p:grpSp>
          <p:nvGrpSpPr>
            <p:cNvPr id="9" name="Grup 8"/>
            <p:cNvGrpSpPr/>
            <p:nvPr/>
          </p:nvGrpSpPr>
          <p:grpSpPr>
            <a:xfrm>
              <a:off x="7045160" y="3839994"/>
              <a:ext cx="3270049" cy="647652"/>
              <a:chOff x="7045160" y="3839994"/>
              <a:chExt cx="3270049" cy="647652"/>
            </a:xfrm>
          </p:grpSpPr>
          <p:sp>
            <p:nvSpPr>
              <p:cNvPr id="10" name="Yuvarlatılmış Dikdörtgen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1" name="Yuvarlatılmış Dikdörtgen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2" name="Yuvarlatılmış Dikdörtgen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3" name="Yuvarlatılmış Dikdörtgen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grpSp>
      </p:grpSp>
      <p:sp>
        <p:nvSpPr>
          <p:cNvPr id="14" name="Oval 13"/>
          <p:cNvSpPr/>
          <p:nvPr userDrawn="1"/>
        </p:nvSpPr>
        <p:spPr>
          <a:xfrm>
            <a:off x="8959117" y="2854089"/>
            <a:ext cx="673101"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5" name="Dikdörtgen 14"/>
          <p:cNvSpPr/>
          <p:nvPr userDrawn="1"/>
        </p:nvSpPr>
        <p:spPr>
          <a:xfrm>
            <a:off x="9760291" y="2351626"/>
            <a:ext cx="673101"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6" name="İkizkenar Üçgen 15"/>
          <p:cNvSpPr/>
          <p:nvPr userDrawn="1"/>
        </p:nvSpPr>
        <p:spPr>
          <a:xfrm>
            <a:off x="8414089" y="2180988"/>
            <a:ext cx="673101"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7" name="Paralelkenar 16"/>
          <p:cNvSpPr/>
          <p:nvPr userDrawn="1"/>
        </p:nvSpPr>
        <p:spPr>
          <a:xfrm>
            <a:off x="7542769" y="2200691"/>
            <a:ext cx="673101"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8" name="Kalp 17"/>
          <p:cNvSpPr/>
          <p:nvPr userDrawn="1"/>
        </p:nvSpPr>
        <p:spPr>
          <a:xfrm>
            <a:off x="10561465" y="2133345"/>
            <a:ext cx="673101"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Tree>
    <p:extLst>
      <p:ext uri="{BB962C8B-B14F-4D97-AF65-F5344CB8AC3E}">
        <p14:creationId xmlns:p14="http://schemas.microsoft.com/office/powerpoint/2010/main" val="241143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rtlCol="0" anchor="b"/>
          <a:lstStyle>
            <a:lvl1pPr>
              <a:defRPr sz="3200"/>
            </a:lvl1pPr>
          </a:lstStyle>
          <a:p>
            <a:pPr rtl="0"/>
            <a:r>
              <a:rPr lang="tr-TR" noProof="0"/>
              <a:t>Asıl başlık stilini düzenlemek için tıklayın</a:t>
            </a:r>
          </a:p>
        </p:txBody>
      </p:sp>
      <p:sp>
        <p:nvSpPr>
          <p:cNvPr id="3" name="İçerik Yer Tutucusu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Metin Yer Tutucusu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5" name="Tarih Yer Tutucusu 4"/>
          <p:cNvSpPr>
            <a:spLocks noGrp="1"/>
          </p:cNvSpPr>
          <p:nvPr>
            <p:ph type="dt" sz="half" idx="10"/>
          </p:nvPr>
        </p:nvSpPr>
        <p:spPr/>
        <p:txBody>
          <a:bodyPr rtlCol="0"/>
          <a:lstStyle/>
          <a:p>
            <a:pPr rtl="0"/>
            <a:fld id="{E69382F9-FD9A-494D-9559-2775C9B4EB66}" type="datetime1">
              <a:rPr lang="tr-TR" noProof="0" smtClean="0"/>
              <a:t>9.03.2023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EDF5074B-1D8C-4FBF-B643-29DBF83DE07B}" type="slidenum">
              <a:rPr lang="tr-TR" noProof="0" smtClean="0"/>
              <a:t>‹#›</a:t>
            </a:fld>
            <a:endParaRPr lang="tr-TR" noProof="0"/>
          </a:p>
        </p:txBody>
      </p:sp>
    </p:spTree>
    <p:extLst>
      <p:ext uri="{BB962C8B-B14F-4D97-AF65-F5344CB8AC3E}">
        <p14:creationId xmlns:p14="http://schemas.microsoft.com/office/powerpoint/2010/main" val="183567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rtlCol="0" anchor="b"/>
          <a:lstStyle>
            <a:lvl1pPr>
              <a:defRPr sz="3200"/>
            </a:lvl1pPr>
          </a:lstStyle>
          <a:p>
            <a:pPr rtl="0"/>
            <a:r>
              <a:rPr lang="tr-TR" noProof="0"/>
              <a:t>Asıl başlık stilini düzenlemek için tıklayın</a:t>
            </a:r>
          </a:p>
        </p:txBody>
      </p:sp>
      <p:sp>
        <p:nvSpPr>
          <p:cNvPr id="3" name="Resim Yer Tutucusu 2"/>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p>
        </p:txBody>
      </p:sp>
      <p:sp>
        <p:nvSpPr>
          <p:cNvPr id="4" name="Metin Yer Tutucusu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5" name="Tarih Yer Tutucusu 4"/>
          <p:cNvSpPr>
            <a:spLocks noGrp="1"/>
          </p:cNvSpPr>
          <p:nvPr>
            <p:ph type="dt" sz="half" idx="10"/>
          </p:nvPr>
        </p:nvSpPr>
        <p:spPr/>
        <p:txBody>
          <a:bodyPr rtlCol="0"/>
          <a:lstStyle/>
          <a:p>
            <a:pPr rtl="0"/>
            <a:fld id="{3994426D-6E2F-4801-B11E-25B1DCE04772}" type="datetime1">
              <a:rPr lang="tr-TR" noProof="0" smtClean="0"/>
              <a:t>9.03.2023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EDF5074B-1D8C-4FBF-B643-29DBF83DE07B}" type="slidenum">
              <a:rPr lang="tr-TR" noProof="0" smtClean="0"/>
              <a:t>‹#›</a:t>
            </a:fld>
            <a:endParaRPr lang="tr-TR" noProof="0"/>
          </a:p>
        </p:txBody>
      </p:sp>
    </p:spTree>
    <p:extLst>
      <p:ext uri="{BB962C8B-B14F-4D97-AF65-F5344CB8AC3E}">
        <p14:creationId xmlns:p14="http://schemas.microsoft.com/office/powerpoint/2010/main" val="147073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rotWithShape="1">
          <a:blip r:embed="rId2"/>
          <a:srcRect r="36869"/>
          <a:stretch/>
        </p:blipFill>
        <p:spPr>
          <a:xfrm>
            <a:off x="5323658" y="1624993"/>
            <a:ext cx="6868342" cy="5092739"/>
          </a:xfrm>
          <a:prstGeom prst="rect">
            <a:avLst/>
          </a:prstGeom>
        </p:spPr>
      </p:pic>
      <p:sp>
        <p:nvSpPr>
          <p:cNvPr id="2" name="Başlık 1">
            <a:extLst>
              <a:ext uri="{FF2B5EF4-FFF2-40B4-BE49-F238E27FC236}">
                <a16:creationId xmlns:a16="http://schemas.microsoft.com/office/drawing/2014/main" id="{6178311B-5B6E-4A15-A918-BC333AA6F009}"/>
              </a:ext>
            </a:extLst>
          </p:cNvPr>
          <p:cNvSpPr>
            <a:spLocks noGrp="1"/>
          </p:cNvSpPr>
          <p:nvPr>
            <p:ph type="title"/>
          </p:nvPr>
        </p:nvSpPr>
        <p:spPr/>
        <p:txBody>
          <a:bodyPr rtlCol="0"/>
          <a:lstStyle/>
          <a:p>
            <a:pPr rtl="0"/>
            <a:r>
              <a:rPr lang="tr-TR" noProof="0"/>
              <a:t>Asıl başlık stilini düzenlemek için tıklayın</a:t>
            </a:r>
          </a:p>
        </p:txBody>
      </p:sp>
    </p:spTree>
    <p:extLst>
      <p:ext uri="{BB962C8B-B14F-4D97-AF65-F5344CB8AC3E}">
        <p14:creationId xmlns:p14="http://schemas.microsoft.com/office/powerpoint/2010/main" val="171171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rtlCol="0" anchor="b"/>
          <a:lstStyle>
            <a:lvl1pPr algn="ctr">
              <a:defRPr sz="6000"/>
            </a:lvl1pPr>
          </a:lstStyle>
          <a:p>
            <a:pPr rtl="0"/>
            <a:r>
              <a:rPr lang="tr-TR" noProof="0"/>
              <a:t>Asıl başlık stilini düzenlemek için tıklayın</a:t>
            </a:r>
          </a:p>
        </p:txBody>
      </p:sp>
      <p:sp>
        <p:nvSpPr>
          <p:cNvPr id="3" name="Alt Başlık 2"/>
          <p:cNvSpPr>
            <a:spLocks noGrp="1"/>
          </p:cNvSpPr>
          <p:nvPr>
            <p:ph type="subTitle" idx="1" hasCustomPrompt="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4" name="Tarih Yer Tutucusu 3"/>
          <p:cNvSpPr>
            <a:spLocks noGrp="1"/>
          </p:cNvSpPr>
          <p:nvPr>
            <p:ph type="dt" sz="half" idx="10"/>
          </p:nvPr>
        </p:nvSpPr>
        <p:spPr/>
        <p:txBody>
          <a:bodyPr rtlCol="0"/>
          <a:lstStyle/>
          <a:p>
            <a:pPr rtl="0"/>
            <a:fld id="{EB4D3151-8FCA-4E37-8CFC-67212716024B}" type="datetime1">
              <a:rPr lang="tr-TR" noProof="0" smtClean="0"/>
              <a:t>9.03.2023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EDF5074B-1D8C-4FBF-B643-29DBF83DE07B}" type="slidenum">
              <a:rPr lang="tr-TR" noProof="0" smtClean="0"/>
              <a:t>‹#›</a:t>
            </a:fld>
            <a:endParaRPr lang="tr-TR" noProof="0"/>
          </a:p>
        </p:txBody>
      </p:sp>
      <p:grpSp>
        <p:nvGrpSpPr>
          <p:cNvPr id="7" name="Grup 6"/>
          <p:cNvGrpSpPr/>
          <p:nvPr userDrawn="1"/>
        </p:nvGrpSpPr>
        <p:grpSpPr>
          <a:xfrm>
            <a:off x="0" y="0"/>
            <a:ext cx="12268200" cy="6887497"/>
            <a:chOff x="0" y="-29497"/>
            <a:chExt cx="12268200" cy="6887497"/>
          </a:xfrm>
        </p:grpSpPr>
        <p:pic>
          <p:nvPicPr>
            <p:cNvPr id="8" name="Resim 7"/>
            <p:cNvPicPr>
              <a:picLocks noChangeAspect="1"/>
            </p:cNvPicPr>
            <p:nvPr/>
          </p:nvPicPr>
          <p:blipFill rotWithShape="1">
            <a:blip r:embed="rId2"/>
            <a:srcRect l="6570" t="16308"/>
            <a:stretch/>
          </p:blipFill>
          <p:spPr>
            <a:xfrm>
              <a:off x="0" y="-29497"/>
              <a:ext cx="12268200" cy="6887497"/>
            </a:xfrm>
            <a:prstGeom prst="rect">
              <a:avLst/>
            </a:prstGeom>
          </p:spPr>
        </p:pic>
        <p:sp>
          <p:nvSpPr>
            <p:cNvPr id="9" name="Yuvarlatılmış Dikdörtgen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0" name="Yuvarlatılmış Dikdörtgen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grpSp>
      <p:sp>
        <p:nvSpPr>
          <p:cNvPr id="11" name="Oval 10"/>
          <p:cNvSpPr/>
          <p:nvPr userDrawn="1"/>
        </p:nvSpPr>
        <p:spPr>
          <a:xfrm>
            <a:off x="9573760" y="2632843"/>
            <a:ext cx="673101"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2" name="Dikdörtgen 11"/>
          <p:cNvSpPr/>
          <p:nvPr userDrawn="1"/>
        </p:nvSpPr>
        <p:spPr>
          <a:xfrm>
            <a:off x="9894319" y="1733836"/>
            <a:ext cx="673101"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3" name="İkizkenar Üçgen 12"/>
          <p:cNvSpPr/>
          <p:nvPr userDrawn="1"/>
        </p:nvSpPr>
        <p:spPr>
          <a:xfrm>
            <a:off x="8866641" y="1741460"/>
            <a:ext cx="673101"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4" name="Paralelkenar 13"/>
          <p:cNvSpPr/>
          <p:nvPr userDrawn="1"/>
        </p:nvSpPr>
        <p:spPr>
          <a:xfrm>
            <a:off x="8628376" y="2797942"/>
            <a:ext cx="673101"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5" name="Kalp 14"/>
          <p:cNvSpPr/>
          <p:nvPr userDrawn="1"/>
        </p:nvSpPr>
        <p:spPr>
          <a:xfrm>
            <a:off x="10720899" y="2283592"/>
            <a:ext cx="673101"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Tree>
    <p:extLst>
      <p:ext uri="{BB962C8B-B14F-4D97-AF65-F5344CB8AC3E}">
        <p14:creationId xmlns:p14="http://schemas.microsoft.com/office/powerpoint/2010/main" val="419664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İçerik Yer Tutucusu 2"/>
          <p:cNvSpPr>
            <a:spLocks noGrp="1"/>
          </p:cNvSpPr>
          <p:nvPr>
            <p:ph idx="1"/>
          </p:nvPr>
        </p:nvSpPr>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13498BC8-97FB-4B04-B633-893C409C3016}" type="datetime1">
              <a:rPr lang="tr-TR" noProof="0" smtClean="0"/>
              <a:t>9.03.2023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EDF5074B-1D8C-4FBF-B643-29DBF83DE07B}" type="slidenum">
              <a:rPr lang="tr-TR" noProof="0" smtClean="0"/>
              <a:t>‹#›</a:t>
            </a:fld>
            <a:endParaRPr lang="tr-TR" noProof="0"/>
          </a:p>
        </p:txBody>
      </p:sp>
    </p:spTree>
    <p:extLst>
      <p:ext uri="{BB962C8B-B14F-4D97-AF65-F5344CB8AC3E}">
        <p14:creationId xmlns:p14="http://schemas.microsoft.com/office/powerpoint/2010/main" val="181870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rtlCol="0" anchor="b"/>
          <a:lstStyle>
            <a:lvl1pPr>
              <a:defRPr sz="6000"/>
            </a:lvl1pPr>
          </a:lstStyle>
          <a:p>
            <a:pPr rtl="0"/>
            <a:r>
              <a:rPr lang="tr-TR" noProof="0"/>
              <a:t>Asıl başlık stilini düzenlemek için tıklayın</a:t>
            </a:r>
          </a:p>
        </p:txBody>
      </p:sp>
      <p:sp>
        <p:nvSpPr>
          <p:cNvPr id="3" name="Metin Yer Tutucusu 2"/>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Asıl metin stillerini düzenlemek için tıklayın</a:t>
            </a:r>
          </a:p>
        </p:txBody>
      </p:sp>
      <p:sp>
        <p:nvSpPr>
          <p:cNvPr id="4" name="Tarih Yer Tutucusu 3"/>
          <p:cNvSpPr>
            <a:spLocks noGrp="1"/>
          </p:cNvSpPr>
          <p:nvPr>
            <p:ph type="dt" sz="half" idx="10"/>
          </p:nvPr>
        </p:nvSpPr>
        <p:spPr/>
        <p:txBody>
          <a:bodyPr rtlCol="0"/>
          <a:lstStyle/>
          <a:p>
            <a:pPr rtl="0"/>
            <a:fld id="{F2EACF32-9FCB-4F8F-BEB1-EA8D29A794F0}" type="datetime1">
              <a:rPr lang="tr-TR" noProof="0" smtClean="0"/>
              <a:t>9.03.2023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EDF5074B-1D8C-4FBF-B643-29DBF83DE07B}" type="slidenum">
              <a:rPr lang="tr-TR" noProof="0" smtClean="0"/>
              <a:t>‹#›</a:t>
            </a:fld>
            <a:endParaRPr lang="tr-TR" noProof="0"/>
          </a:p>
        </p:txBody>
      </p:sp>
    </p:spTree>
    <p:extLst>
      <p:ext uri="{BB962C8B-B14F-4D97-AF65-F5344CB8AC3E}">
        <p14:creationId xmlns:p14="http://schemas.microsoft.com/office/powerpoint/2010/main" val="344281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İçerik Yer Tutucusu 2"/>
          <p:cNvSpPr>
            <a:spLocks noGrp="1"/>
          </p:cNvSpPr>
          <p:nvPr>
            <p:ph sz="half" idx="1"/>
          </p:nvPr>
        </p:nvSpPr>
        <p:spPr>
          <a:xfrm>
            <a:off x="838200" y="1825625"/>
            <a:ext cx="5181600" cy="4351338"/>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İçerik Yer Tutucusu 3"/>
          <p:cNvSpPr>
            <a:spLocks noGrp="1"/>
          </p:cNvSpPr>
          <p:nvPr>
            <p:ph sz="half" idx="2"/>
          </p:nvPr>
        </p:nvSpPr>
        <p:spPr>
          <a:xfrm>
            <a:off x="6172200" y="1825625"/>
            <a:ext cx="5181600" cy="4351338"/>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Tarih Yer Tutucusu 4"/>
          <p:cNvSpPr>
            <a:spLocks noGrp="1"/>
          </p:cNvSpPr>
          <p:nvPr>
            <p:ph type="dt" sz="half" idx="10"/>
          </p:nvPr>
        </p:nvSpPr>
        <p:spPr/>
        <p:txBody>
          <a:bodyPr rtlCol="0"/>
          <a:lstStyle/>
          <a:p>
            <a:pPr rtl="0"/>
            <a:fld id="{B603AB8A-A17D-42DB-A159-0474D50E8324}" type="datetime1">
              <a:rPr lang="tr-TR" noProof="0" smtClean="0"/>
              <a:t>9.03.2023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EDF5074B-1D8C-4FBF-B643-29DBF83DE07B}" type="slidenum">
              <a:rPr lang="tr-TR" noProof="0" smtClean="0"/>
              <a:t>‹#›</a:t>
            </a:fld>
            <a:endParaRPr lang="tr-TR" noProof="0"/>
          </a:p>
        </p:txBody>
      </p:sp>
    </p:spTree>
    <p:extLst>
      <p:ext uri="{BB962C8B-B14F-4D97-AF65-F5344CB8AC3E}">
        <p14:creationId xmlns:p14="http://schemas.microsoft.com/office/powerpoint/2010/main" val="215800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rtlCol="0"/>
          <a:lstStyle/>
          <a:p>
            <a:pPr rtl="0"/>
            <a:r>
              <a:rPr lang="tr-TR" noProof="0"/>
              <a:t>Asıl başlık stilini düzenlemek için tıklayın</a:t>
            </a:r>
          </a:p>
        </p:txBody>
      </p:sp>
      <p:sp>
        <p:nvSpPr>
          <p:cNvPr id="3" name="Metin Yer Tutucusu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4" name="İçerik Yer Tutucusu 3"/>
          <p:cNvSpPr>
            <a:spLocks noGrp="1"/>
          </p:cNvSpPr>
          <p:nvPr>
            <p:ph sz="half" idx="2"/>
          </p:nvPr>
        </p:nvSpPr>
        <p:spPr>
          <a:xfrm>
            <a:off x="839788" y="2505075"/>
            <a:ext cx="5157787" cy="3684588"/>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Metin Yer Tutucusu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6" name="İçerik Yer Tutucusu 5"/>
          <p:cNvSpPr>
            <a:spLocks noGrp="1"/>
          </p:cNvSpPr>
          <p:nvPr>
            <p:ph sz="quarter" idx="4"/>
          </p:nvPr>
        </p:nvSpPr>
        <p:spPr>
          <a:xfrm>
            <a:off x="6172200" y="2505075"/>
            <a:ext cx="5183188" cy="3684588"/>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7" name="Tarih Yer Tutucusu 6"/>
          <p:cNvSpPr>
            <a:spLocks noGrp="1"/>
          </p:cNvSpPr>
          <p:nvPr>
            <p:ph type="dt" sz="half" idx="10"/>
          </p:nvPr>
        </p:nvSpPr>
        <p:spPr/>
        <p:txBody>
          <a:bodyPr rtlCol="0"/>
          <a:lstStyle/>
          <a:p>
            <a:pPr rtl="0"/>
            <a:fld id="{DAA51889-4AB5-4D0C-B7A5-F4AD404E6C44}" type="datetime1">
              <a:rPr lang="tr-TR" noProof="0" smtClean="0"/>
              <a:t>9.03.2023</a:t>
            </a:fld>
            <a:endParaRPr lang="tr-TR" noProof="0"/>
          </a:p>
        </p:txBody>
      </p:sp>
      <p:sp>
        <p:nvSpPr>
          <p:cNvPr id="8" name="Alt Bilgi Yer Tutucusu 7"/>
          <p:cNvSpPr>
            <a:spLocks noGrp="1"/>
          </p:cNvSpPr>
          <p:nvPr>
            <p:ph type="ftr" sz="quarter" idx="11"/>
          </p:nvPr>
        </p:nvSpPr>
        <p:spPr/>
        <p:txBody>
          <a:bodyPr rtlCol="0"/>
          <a:lstStyle/>
          <a:p>
            <a:pPr rtl="0"/>
            <a:endParaRPr lang="tr-TR" noProof="0"/>
          </a:p>
        </p:txBody>
      </p:sp>
      <p:sp>
        <p:nvSpPr>
          <p:cNvPr id="9" name="Slayt Numarası Yer Tutucusu 8"/>
          <p:cNvSpPr>
            <a:spLocks noGrp="1"/>
          </p:cNvSpPr>
          <p:nvPr>
            <p:ph type="sldNum" sz="quarter" idx="12"/>
          </p:nvPr>
        </p:nvSpPr>
        <p:spPr/>
        <p:txBody>
          <a:bodyPr rtlCol="0"/>
          <a:lstStyle/>
          <a:p>
            <a:pPr rtl="0"/>
            <a:fld id="{EDF5074B-1D8C-4FBF-B643-29DBF83DE07B}" type="slidenum">
              <a:rPr lang="tr-TR" noProof="0" smtClean="0"/>
              <a:t>‹#›</a:t>
            </a:fld>
            <a:endParaRPr lang="tr-TR" noProof="0"/>
          </a:p>
        </p:txBody>
      </p:sp>
    </p:spTree>
    <p:extLst>
      <p:ext uri="{BB962C8B-B14F-4D97-AF65-F5344CB8AC3E}">
        <p14:creationId xmlns:p14="http://schemas.microsoft.com/office/powerpoint/2010/main" val="47335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Tarih Yer Tutucusu 2"/>
          <p:cNvSpPr>
            <a:spLocks noGrp="1"/>
          </p:cNvSpPr>
          <p:nvPr>
            <p:ph type="dt" sz="half" idx="10"/>
          </p:nvPr>
        </p:nvSpPr>
        <p:spPr/>
        <p:txBody>
          <a:bodyPr rtlCol="0"/>
          <a:lstStyle/>
          <a:p>
            <a:pPr rtl="0"/>
            <a:fld id="{3CCF3CF8-491D-4F12-AE7E-0313990C089A}" type="datetime1">
              <a:rPr lang="tr-TR" noProof="0" smtClean="0"/>
              <a:t>9.03.2023</a:t>
            </a:fld>
            <a:endParaRPr lang="tr-TR" noProof="0"/>
          </a:p>
        </p:txBody>
      </p:sp>
      <p:sp>
        <p:nvSpPr>
          <p:cNvPr id="4" name="Alt Bilgi Yer Tutucusu 3"/>
          <p:cNvSpPr>
            <a:spLocks noGrp="1"/>
          </p:cNvSpPr>
          <p:nvPr>
            <p:ph type="ftr" sz="quarter" idx="11"/>
          </p:nvPr>
        </p:nvSpPr>
        <p:spPr/>
        <p:txBody>
          <a:bodyPr rtlCol="0"/>
          <a:lstStyle/>
          <a:p>
            <a:pPr rtl="0"/>
            <a:endParaRPr lang="tr-TR" noProof="0"/>
          </a:p>
        </p:txBody>
      </p:sp>
      <p:sp>
        <p:nvSpPr>
          <p:cNvPr id="5" name="Slayt Numarası Yer Tutucusu 4"/>
          <p:cNvSpPr>
            <a:spLocks noGrp="1"/>
          </p:cNvSpPr>
          <p:nvPr>
            <p:ph type="sldNum" sz="quarter" idx="12"/>
          </p:nvPr>
        </p:nvSpPr>
        <p:spPr/>
        <p:txBody>
          <a:bodyPr rtlCol="0"/>
          <a:lstStyle/>
          <a:p>
            <a:pPr rtl="0"/>
            <a:fld id="{EDF5074B-1D8C-4FBF-B643-29DBF83DE07B}" type="slidenum">
              <a:rPr lang="tr-TR" noProof="0" smtClean="0"/>
              <a:t>‹#›</a:t>
            </a:fld>
            <a:endParaRPr lang="tr-TR" noProof="0"/>
          </a:p>
        </p:txBody>
      </p:sp>
    </p:spTree>
    <p:extLst>
      <p:ext uri="{BB962C8B-B14F-4D97-AF65-F5344CB8AC3E}">
        <p14:creationId xmlns:p14="http://schemas.microsoft.com/office/powerpoint/2010/main" val="108038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6D3CCE43-2489-45AC-9DDB-3D9B3EE97AFF}" type="datetime1">
              <a:rPr lang="tr-TR" noProof="0" smtClean="0"/>
              <a:t>9.03.2023</a:t>
            </a:fld>
            <a:endParaRPr lang="tr-TR" noProof="0"/>
          </a:p>
        </p:txBody>
      </p:sp>
      <p:sp>
        <p:nvSpPr>
          <p:cNvPr id="3" name="Alt Bilgi Yer Tutucusu 2"/>
          <p:cNvSpPr>
            <a:spLocks noGrp="1"/>
          </p:cNvSpPr>
          <p:nvPr>
            <p:ph type="ftr" sz="quarter" idx="11"/>
          </p:nvPr>
        </p:nvSpPr>
        <p:spPr/>
        <p:txBody>
          <a:bodyPr rtlCol="0"/>
          <a:lstStyle/>
          <a:p>
            <a:pPr rtl="0"/>
            <a:endParaRPr lang="tr-TR" noProof="0"/>
          </a:p>
        </p:txBody>
      </p:sp>
      <p:sp>
        <p:nvSpPr>
          <p:cNvPr id="4" name="Slayt Numarası Yer Tutucusu 3"/>
          <p:cNvSpPr>
            <a:spLocks noGrp="1"/>
          </p:cNvSpPr>
          <p:nvPr>
            <p:ph type="sldNum" sz="quarter" idx="12"/>
          </p:nvPr>
        </p:nvSpPr>
        <p:spPr/>
        <p:txBody>
          <a:bodyPr rtlCol="0"/>
          <a:lstStyle/>
          <a:p>
            <a:pPr rtl="0"/>
            <a:fld id="{EDF5074B-1D8C-4FBF-B643-29DBF83DE07B}" type="slidenum">
              <a:rPr lang="tr-TR" noProof="0" smtClean="0"/>
              <a:t>‹#›</a:t>
            </a:fld>
            <a:endParaRPr lang="tr-TR" noProof="0"/>
          </a:p>
        </p:txBody>
      </p:sp>
    </p:spTree>
    <p:extLst>
      <p:ext uri="{BB962C8B-B14F-4D97-AF65-F5344CB8AC3E}">
        <p14:creationId xmlns:p14="http://schemas.microsoft.com/office/powerpoint/2010/main" val="3376234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052886A7-5724-441F-9971-C15B4EF596B9}" type="datetime1">
              <a:rPr lang="tr-TR" noProof="0" smtClean="0"/>
              <a:t>9.03.2023</a:t>
            </a:fld>
            <a:endParaRPr lang="tr-TR" noProof="0"/>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tr-TR" noProof="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DF5074B-1D8C-4FBF-B643-29DBF83DE07B}" type="slidenum">
              <a:rPr lang="tr-TR" noProof="0" smtClean="0"/>
              <a:t>‹#›</a:t>
            </a:fld>
            <a:endParaRPr lang="tr-TR" noProof="0"/>
          </a:p>
        </p:txBody>
      </p:sp>
    </p:spTree>
    <p:extLst>
      <p:ext uri="{BB962C8B-B14F-4D97-AF65-F5344CB8AC3E}">
        <p14:creationId xmlns:p14="http://schemas.microsoft.com/office/powerpoint/2010/main" val="248343056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9.pn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0585D503-18B7-4E3F-9EA7-B526601A8614}"/>
              </a:ext>
              <a:ext uri="{C183D7F6-B498-43B3-948B-1728B52AA6E4}">
                <adec:decorative xmlns:adec="http://schemas.microsoft.com/office/drawing/2017/decorative" val="1"/>
              </a:ext>
            </a:extLst>
          </p:cNvPr>
          <p:cNvGrpSpPr/>
          <p:nvPr/>
        </p:nvGrpSpPr>
        <p:grpSpPr>
          <a:xfrm>
            <a:off x="428363" y="353916"/>
            <a:ext cx="8282003" cy="6025794"/>
            <a:chOff x="343507" y="381356"/>
            <a:chExt cx="8282003" cy="6025794"/>
          </a:xfrm>
        </p:grpSpPr>
        <p:sp>
          <p:nvSpPr>
            <p:cNvPr id="3" name="Otomatik Şekil 3"/>
            <p:cNvSpPr>
              <a:spLocks noChangeAspect="1" noChangeArrowheads="1" noTextEdit="1"/>
            </p:cNvSpPr>
            <p:nvPr/>
          </p:nvSpPr>
          <p:spPr bwMode="auto">
            <a:xfrm>
              <a:off x="1323975" y="1447800"/>
              <a:ext cx="30194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17" name="Yuvarlatılmış Dikdörtgen 16"/>
            <p:cNvSpPr/>
            <p:nvPr/>
          </p:nvSpPr>
          <p:spPr>
            <a:xfrm>
              <a:off x="343507" y="381356"/>
              <a:ext cx="8282003" cy="9541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sz="2400" dirty="0">
                <a:solidFill>
                  <a:schemeClr val="tx1"/>
                </a:solidFill>
                <a:latin typeface="Arial" panose="020B0604020202020204" pitchFamily="34" charset="0"/>
                <a:cs typeface="Arial" panose="020B0604020202020204" pitchFamily="34" charset="0"/>
              </a:endParaRPr>
            </a:p>
          </p:txBody>
        </p:sp>
      </p:grpSp>
      <p:sp>
        <p:nvSpPr>
          <p:cNvPr id="27" name="Metin Kutusu 26">
            <a:extLst>
              <a:ext uri="{FF2B5EF4-FFF2-40B4-BE49-F238E27FC236}">
                <a16:creationId xmlns:a16="http://schemas.microsoft.com/office/drawing/2014/main" id="{C81F7623-547B-4F1C-9848-0AFBE55E686D}"/>
              </a:ext>
            </a:extLst>
          </p:cNvPr>
          <p:cNvSpPr txBox="1"/>
          <p:nvPr/>
        </p:nvSpPr>
        <p:spPr>
          <a:xfrm>
            <a:off x="518911" y="478290"/>
            <a:ext cx="8282003" cy="523220"/>
          </a:xfrm>
          <a:prstGeom prst="rect">
            <a:avLst/>
          </a:prstGeom>
          <a:noFill/>
        </p:spPr>
        <p:txBody>
          <a:bodyPr wrap="square" rtlCol="0">
            <a:spAutoFit/>
          </a:bodyPr>
          <a:lstStyle/>
          <a:p>
            <a:pPr algn="ctr" rtl="0"/>
            <a:r>
              <a:rPr lang="tr-TR" sz="2800" b="1" dirty="0">
                <a:solidFill>
                  <a:schemeClr val="tx1">
                    <a:lumMod val="95000"/>
                    <a:lumOff val="5000"/>
                  </a:schemeClr>
                </a:solidFill>
                <a:latin typeface="Arial" panose="020B0604020202020204" pitchFamily="34" charset="0"/>
                <a:cs typeface="Arial" panose="020B0604020202020204" pitchFamily="34" charset="0"/>
              </a:rPr>
              <a:t>SINAVDA BAŞARILI OLMA STRATEJİLERİ</a:t>
            </a:r>
            <a:endParaRPr lang="tr-TR" sz="48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Başlık 10" hidden="1">
            <a:extLst>
              <a:ext uri="{FF2B5EF4-FFF2-40B4-BE49-F238E27FC236}">
                <a16:creationId xmlns:a16="http://schemas.microsoft.com/office/drawing/2014/main" id="{361FE34F-0603-4263-9E87-21C311F4CCE9}"/>
              </a:ext>
            </a:extLst>
          </p:cNvPr>
          <p:cNvSpPr>
            <a:spLocks noGrp="1"/>
          </p:cNvSpPr>
          <p:nvPr>
            <p:ph type="title"/>
          </p:nvPr>
        </p:nvSpPr>
        <p:spPr/>
        <p:txBody>
          <a:bodyPr rtlCol="0"/>
          <a:lstStyle/>
          <a:p>
            <a:pPr rtl="0"/>
            <a:r>
              <a:rPr lang="tr-TR" dirty="0"/>
              <a:t>Slayt 1</a:t>
            </a:r>
          </a:p>
        </p:txBody>
      </p:sp>
      <p:pic>
        <p:nvPicPr>
          <p:cNvPr id="13" name="Resim 12">
            <a:extLst>
              <a:ext uri="{FF2B5EF4-FFF2-40B4-BE49-F238E27FC236}">
                <a16:creationId xmlns:a16="http://schemas.microsoft.com/office/drawing/2014/main" id="{5CE25887-33F8-C32E-BB8A-0073B14B3268}"/>
              </a:ext>
            </a:extLst>
          </p:cNvPr>
          <p:cNvPicPr>
            <a:picLocks noChangeAspect="1"/>
          </p:cNvPicPr>
          <p:nvPr/>
        </p:nvPicPr>
        <p:blipFill>
          <a:blip r:embed="rId4"/>
          <a:stretch>
            <a:fillRect/>
          </a:stretch>
        </p:blipFill>
        <p:spPr>
          <a:xfrm>
            <a:off x="865409" y="1874793"/>
            <a:ext cx="3889471" cy="3889471"/>
          </a:xfrm>
          <a:prstGeom prst="rect">
            <a:avLst/>
          </a:prstGeom>
        </p:spPr>
      </p:pic>
    </p:spTree>
    <p:custDataLst>
      <p:tags r:id="rId1"/>
    </p:custDataLst>
    <p:extLst>
      <p:ext uri="{BB962C8B-B14F-4D97-AF65-F5344CB8AC3E}">
        <p14:creationId xmlns:p14="http://schemas.microsoft.com/office/powerpoint/2010/main" val="3700158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808931-CF53-6FEE-479D-BA3B3B7005CD}"/>
              </a:ext>
            </a:extLst>
          </p:cNvPr>
          <p:cNvSpPr>
            <a:spLocks noGrp="1"/>
          </p:cNvSpPr>
          <p:nvPr>
            <p:ph type="title"/>
          </p:nvPr>
        </p:nvSpPr>
        <p:spPr/>
        <p:txBody>
          <a:bodyPr/>
          <a:lstStyle/>
          <a:p>
            <a:pPr algn="ctr"/>
            <a:r>
              <a:rPr lang="tr-TR" b="1" i="1" dirty="0">
                <a:solidFill>
                  <a:prstClr val="black"/>
                </a:solidFill>
                <a:latin typeface="Calibri Light" panose="020F0302020204030204"/>
              </a:rPr>
              <a:t>5.Yanlış Defteri</a:t>
            </a:r>
            <a:endParaRPr lang="tr-TR" dirty="0"/>
          </a:p>
        </p:txBody>
      </p:sp>
      <p:graphicFrame>
        <p:nvGraphicFramePr>
          <p:cNvPr id="4" name="İçerik Yer Tutucusu 3">
            <a:extLst>
              <a:ext uri="{FF2B5EF4-FFF2-40B4-BE49-F238E27FC236}">
                <a16:creationId xmlns:a16="http://schemas.microsoft.com/office/drawing/2014/main" id="{917E77D3-941E-2C2A-15EF-0C344052411E}"/>
              </a:ext>
            </a:extLst>
          </p:cNvPr>
          <p:cNvGraphicFramePr>
            <a:graphicFrameLocks noGrp="1"/>
          </p:cNvGraphicFramePr>
          <p:nvPr>
            <p:ph idx="1"/>
            <p:extLst>
              <p:ext uri="{D42A27DB-BD31-4B8C-83A1-F6EECF244321}">
                <p14:modId xmlns:p14="http://schemas.microsoft.com/office/powerpoint/2010/main" val="37273422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09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B2C9ADCD-9657-B7EE-1462-E58405FCE679}"/>
              </a:ext>
            </a:extLst>
          </p:cNvPr>
          <p:cNvGraphicFramePr/>
          <p:nvPr>
            <p:extLst>
              <p:ext uri="{D42A27DB-BD31-4B8C-83A1-F6EECF244321}">
                <p14:modId xmlns:p14="http://schemas.microsoft.com/office/powerpoint/2010/main" val="874242486"/>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o 5">
            <a:extLst>
              <a:ext uri="{FF2B5EF4-FFF2-40B4-BE49-F238E27FC236}">
                <a16:creationId xmlns:a16="http://schemas.microsoft.com/office/drawing/2014/main" id="{71A15347-C94A-27CD-9763-7DB662D44905}"/>
              </a:ext>
            </a:extLst>
          </p:cNvPr>
          <p:cNvGraphicFramePr>
            <a:graphicFrameLocks noGrp="1"/>
          </p:cNvGraphicFramePr>
          <p:nvPr>
            <p:extLst>
              <p:ext uri="{D42A27DB-BD31-4B8C-83A1-F6EECF244321}">
                <p14:modId xmlns:p14="http://schemas.microsoft.com/office/powerpoint/2010/main" val="793242126"/>
              </p:ext>
            </p:extLst>
          </p:nvPr>
        </p:nvGraphicFramePr>
        <p:xfrm>
          <a:off x="838200" y="2067070"/>
          <a:ext cx="10515600" cy="2583190"/>
        </p:xfrm>
        <a:graphic>
          <a:graphicData uri="http://schemas.openxmlformats.org/drawingml/2006/table">
            <a:tbl>
              <a:tblPr firstRow="1" bandRow="1">
                <a:tableStyleId>{ED083AE6-46FA-4A59-8FB0-9F97EB10719F}</a:tableStyleId>
              </a:tblPr>
              <a:tblGrid>
                <a:gridCol w="2103120">
                  <a:extLst>
                    <a:ext uri="{9D8B030D-6E8A-4147-A177-3AD203B41FA5}">
                      <a16:colId xmlns:a16="http://schemas.microsoft.com/office/drawing/2014/main" val="1130131855"/>
                    </a:ext>
                  </a:extLst>
                </a:gridCol>
                <a:gridCol w="2103120">
                  <a:extLst>
                    <a:ext uri="{9D8B030D-6E8A-4147-A177-3AD203B41FA5}">
                      <a16:colId xmlns:a16="http://schemas.microsoft.com/office/drawing/2014/main" val="1940653996"/>
                    </a:ext>
                  </a:extLst>
                </a:gridCol>
                <a:gridCol w="2103120">
                  <a:extLst>
                    <a:ext uri="{9D8B030D-6E8A-4147-A177-3AD203B41FA5}">
                      <a16:colId xmlns:a16="http://schemas.microsoft.com/office/drawing/2014/main" val="1421170234"/>
                    </a:ext>
                  </a:extLst>
                </a:gridCol>
                <a:gridCol w="2103120">
                  <a:extLst>
                    <a:ext uri="{9D8B030D-6E8A-4147-A177-3AD203B41FA5}">
                      <a16:colId xmlns:a16="http://schemas.microsoft.com/office/drawing/2014/main" val="4263520805"/>
                    </a:ext>
                  </a:extLst>
                </a:gridCol>
                <a:gridCol w="2103120">
                  <a:extLst>
                    <a:ext uri="{9D8B030D-6E8A-4147-A177-3AD203B41FA5}">
                      <a16:colId xmlns:a16="http://schemas.microsoft.com/office/drawing/2014/main" val="1914708818"/>
                    </a:ext>
                  </a:extLst>
                </a:gridCol>
              </a:tblGrid>
              <a:tr h="1457280">
                <a:tc>
                  <a:txBody>
                    <a:bodyPr/>
                    <a:lstStyle/>
                    <a:p>
                      <a:pPr algn="ctr"/>
                      <a:r>
                        <a:rPr lang="tr-TR" sz="2800" dirty="0"/>
                        <a:t>Ders Sırasında</a:t>
                      </a:r>
                    </a:p>
                  </a:txBody>
                  <a:tcPr/>
                </a:tc>
                <a:tc>
                  <a:txBody>
                    <a:bodyPr/>
                    <a:lstStyle/>
                    <a:p>
                      <a:pPr algn="ctr"/>
                      <a:r>
                        <a:rPr lang="tr-TR" sz="2800" dirty="0"/>
                        <a:t>Evde Tekrar</a:t>
                      </a:r>
                    </a:p>
                  </a:txBody>
                  <a:tcPr/>
                </a:tc>
                <a:tc>
                  <a:txBody>
                    <a:bodyPr/>
                    <a:lstStyle/>
                    <a:p>
                      <a:pPr algn="ctr"/>
                      <a:r>
                        <a:rPr lang="tr-TR" sz="2800" dirty="0"/>
                        <a:t>Uyumadan Önce</a:t>
                      </a:r>
                    </a:p>
                  </a:txBody>
                  <a:tcPr/>
                </a:tc>
                <a:tc>
                  <a:txBody>
                    <a:bodyPr/>
                    <a:lstStyle/>
                    <a:p>
                      <a:pPr algn="ctr"/>
                      <a:r>
                        <a:rPr lang="tr-TR" sz="2800" dirty="0"/>
                        <a:t>Haftalık Tekrar</a:t>
                      </a:r>
                    </a:p>
                  </a:txBody>
                  <a:tcPr/>
                </a:tc>
                <a:tc>
                  <a:txBody>
                    <a:bodyPr/>
                    <a:lstStyle/>
                    <a:p>
                      <a:pPr algn="ctr"/>
                      <a:r>
                        <a:rPr lang="tr-TR" sz="2800" dirty="0"/>
                        <a:t>Yanlış Defteri Tekrarı</a:t>
                      </a:r>
                    </a:p>
                  </a:txBody>
                  <a:tcPr/>
                </a:tc>
                <a:extLst>
                  <a:ext uri="{0D108BD9-81ED-4DB2-BD59-A6C34878D82A}">
                    <a16:rowId xmlns:a16="http://schemas.microsoft.com/office/drawing/2014/main" val="1604280847"/>
                  </a:ext>
                </a:extLst>
              </a:tr>
              <a:tr h="1125910">
                <a:tc>
                  <a:txBody>
                    <a:bodyPr/>
                    <a:lstStyle/>
                    <a:p>
                      <a:pPr algn="ctr"/>
                      <a:endParaRPr lang="tr-TR" sz="2800" dirty="0"/>
                    </a:p>
                  </a:txBody>
                  <a:tcPr/>
                </a:tc>
                <a:tc>
                  <a:txBody>
                    <a:bodyPr/>
                    <a:lstStyle/>
                    <a:p>
                      <a:pPr algn="ctr"/>
                      <a:endParaRPr lang="tr-TR" sz="2800" dirty="0"/>
                    </a:p>
                  </a:txBody>
                  <a:tcPr/>
                </a:tc>
                <a:tc>
                  <a:txBody>
                    <a:bodyPr/>
                    <a:lstStyle/>
                    <a:p>
                      <a:pPr algn="ctr"/>
                      <a:endParaRPr lang="tr-TR" sz="2800" dirty="0"/>
                    </a:p>
                  </a:txBody>
                  <a:tcPr/>
                </a:tc>
                <a:tc>
                  <a:txBody>
                    <a:bodyPr/>
                    <a:lstStyle/>
                    <a:p>
                      <a:pPr algn="ctr"/>
                      <a:endParaRPr lang="tr-TR" sz="2800" dirty="0"/>
                    </a:p>
                  </a:txBody>
                  <a:tcPr/>
                </a:tc>
                <a:tc>
                  <a:txBody>
                    <a:bodyPr/>
                    <a:lstStyle/>
                    <a:p>
                      <a:pPr algn="ctr"/>
                      <a:endParaRPr lang="tr-TR" sz="2800" dirty="0"/>
                    </a:p>
                  </a:txBody>
                  <a:tcPr/>
                </a:tc>
                <a:extLst>
                  <a:ext uri="{0D108BD9-81ED-4DB2-BD59-A6C34878D82A}">
                    <a16:rowId xmlns:a16="http://schemas.microsoft.com/office/drawing/2014/main" val="2113799662"/>
                  </a:ext>
                </a:extLst>
              </a:tr>
            </a:tbl>
          </a:graphicData>
        </a:graphic>
      </p:graphicFrame>
      <p:sp>
        <p:nvSpPr>
          <p:cNvPr id="6" name="Yıldız: 5 Nokta 5">
            <a:extLst>
              <a:ext uri="{FF2B5EF4-FFF2-40B4-BE49-F238E27FC236}">
                <a16:creationId xmlns:a16="http://schemas.microsoft.com/office/drawing/2014/main" id="{9E833002-3E61-0F46-8D2C-20987C6D6CE2}"/>
              </a:ext>
            </a:extLst>
          </p:cNvPr>
          <p:cNvSpPr/>
          <p:nvPr/>
        </p:nvSpPr>
        <p:spPr>
          <a:xfrm>
            <a:off x="901436" y="3613311"/>
            <a:ext cx="377072" cy="301658"/>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7" name="Yıldız: 5 Nokta 6">
            <a:extLst>
              <a:ext uri="{FF2B5EF4-FFF2-40B4-BE49-F238E27FC236}">
                <a16:creationId xmlns:a16="http://schemas.microsoft.com/office/drawing/2014/main" id="{0C5A0181-491E-F5AC-DC1F-7456FAA23456}"/>
              </a:ext>
            </a:extLst>
          </p:cNvPr>
          <p:cNvSpPr/>
          <p:nvPr/>
        </p:nvSpPr>
        <p:spPr>
          <a:xfrm>
            <a:off x="2994581" y="3606730"/>
            <a:ext cx="377072" cy="301658"/>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8" name="Yıldız: 5 Nokta 7">
            <a:extLst>
              <a:ext uri="{FF2B5EF4-FFF2-40B4-BE49-F238E27FC236}">
                <a16:creationId xmlns:a16="http://schemas.microsoft.com/office/drawing/2014/main" id="{BF5A4494-6A40-12C2-09A0-43E366CC5927}"/>
              </a:ext>
            </a:extLst>
          </p:cNvPr>
          <p:cNvSpPr/>
          <p:nvPr/>
        </p:nvSpPr>
        <p:spPr>
          <a:xfrm>
            <a:off x="3434889" y="3613311"/>
            <a:ext cx="377072" cy="301658"/>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9" name="Yıldız: 5 Nokta 8">
            <a:extLst>
              <a:ext uri="{FF2B5EF4-FFF2-40B4-BE49-F238E27FC236}">
                <a16:creationId xmlns:a16="http://schemas.microsoft.com/office/drawing/2014/main" id="{D534AE27-5872-B9D3-C81D-02A1F8872018}"/>
              </a:ext>
            </a:extLst>
          </p:cNvPr>
          <p:cNvSpPr/>
          <p:nvPr/>
        </p:nvSpPr>
        <p:spPr>
          <a:xfrm>
            <a:off x="5983459" y="3590722"/>
            <a:ext cx="377072" cy="301658"/>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0" name="Yıldız: 5 Nokta 9">
            <a:extLst>
              <a:ext uri="{FF2B5EF4-FFF2-40B4-BE49-F238E27FC236}">
                <a16:creationId xmlns:a16="http://schemas.microsoft.com/office/drawing/2014/main" id="{5D744290-ECCF-EF99-CDDD-F1857464D1C0}"/>
              </a:ext>
            </a:extLst>
          </p:cNvPr>
          <p:cNvSpPr/>
          <p:nvPr/>
        </p:nvSpPr>
        <p:spPr>
          <a:xfrm>
            <a:off x="5537651" y="3597303"/>
            <a:ext cx="377072" cy="301658"/>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1" name="Yıldız: 5 Nokta 10">
            <a:extLst>
              <a:ext uri="{FF2B5EF4-FFF2-40B4-BE49-F238E27FC236}">
                <a16:creationId xmlns:a16="http://schemas.microsoft.com/office/drawing/2014/main" id="{4B327F11-AFB2-FB25-A180-BA7DDB1D01DC}"/>
              </a:ext>
            </a:extLst>
          </p:cNvPr>
          <p:cNvSpPr/>
          <p:nvPr/>
        </p:nvSpPr>
        <p:spPr>
          <a:xfrm>
            <a:off x="5102843" y="3590722"/>
            <a:ext cx="377072" cy="301658"/>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2" name="Yıldız: 5 Nokta 11">
            <a:extLst>
              <a:ext uri="{FF2B5EF4-FFF2-40B4-BE49-F238E27FC236}">
                <a16:creationId xmlns:a16="http://schemas.microsoft.com/office/drawing/2014/main" id="{95A4FE6A-92C1-FA33-8C24-67A5A58743F6}"/>
              </a:ext>
            </a:extLst>
          </p:cNvPr>
          <p:cNvSpPr/>
          <p:nvPr/>
        </p:nvSpPr>
        <p:spPr>
          <a:xfrm>
            <a:off x="8481555" y="3630297"/>
            <a:ext cx="377072" cy="301658"/>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3" name="Yıldız: 5 Nokta 12">
            <a:extLst>
              <a:ext uri="{FF2B5EF4-FFF2-40B4-BE49-F238E27FC236}">
                <a16:creationId xmlns:a16="http://schemas.microsoft.com/office/drawing/2014/main" id="{30F194E1-64E9-AD1C-5D97-91AE6BB402E4}"/>
              </a:ext>
            </a:extLst>
          </p:cNvPr>
          <p:cNvSpPr/>
          <p:nvPr/>
        </p:nvSpPr>
        <p:spPr>
          <a:xfrm>
            <a:off x="8047338" y="3630297"/>
            <a:ext cx="377072" cy="301658"/>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4" name="Yıldız: 5 Nokta 13">
            <a:extLst>
              <a:ext uri="{FF2B5EF4-FFF2-40B4-BE49-F238E27FC236}">
                <a16:creationId xmlns:a16="http://schemas.microsoft.com/office/drawing/2014/main" id="{49F34CDA-5069-AFD7-F382-52002FFA6DDC}"/>
              </a:ext>
            </a:extLst>
          </p:cNvPr>
          <p:cNvSpPr/>
          <p:nvPr/>
        </p:nvSpPr>
        <p:spPr>
          <a:xfrm>
            <a:off x="7613121" y="3618112"/>
            <a:ext cx="377072" cy="301658"/>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5" name="Yıldız: 5 Nokta 14">
            <a:extLst>
              <a:ext uri="{FF2B5EF4-FFF2-40B4-BE49-F238E27FC236}">
                <a16:creationId xmlns:a16="http://schemas.microsoft.com/office/drawing/2014/main" id="{23149C6D-27BA-5875-9056-CCFDFE5485D0}"/>
              </a:ext>
            </a:extLst>
          </p:cNvPr>
          <p:cNvSpPr/>
          <p:nvPr/>
        </p:nvSpPr>
        <p:spPr>
          <a:xfrm>
            <a:off x="7178904" y="3613311"/>
            <a:ext cx="377072" cy="301658"/>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6" name="Yıldız: 5 Nokta 15">
            <a:extLst>
              <a:ext uri="{FF2B5EF4-FFF2-40B4-BE49-F238E27FC236}">
                <a16:creationId xmlns:a16="http://schemas.microsoft.com/office/drawing/2014/main" id="{FBA17C35-9C1E-2079-9DF4-A80670F3099E}"/>
              </a:ext>
            </a:extLst>
          </p:cNvPr>
          <p:cNvSpPr/>
          <p:nvPr/>
        </p:nvSpPr>
        <p:spPr>
          <a:xfrm>
            <a:off x="11001862" y="3613311"/>
            <a:ext cx="377072" cy="301658"/>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7" name="Yıldız: 5 Nokta 16">
            <a:extLst>
              <a:ext uri="{FF2B5EF4-FFF2-40B4-BE49-F238E27FC236}">
                <a16:creationId xmlns:a16="http://schemas.microsoft.com/office/drawing/2014/main" id="{0739AE1A-773D-0DF8-AA78-A4F2E51EE5C5}"/>
              </a:ext>
            </a:extLst>
          </p:cNvPr>
          <p:cNvSpPr/>
          <p:nvPr/>
        </p:nvSpPr>
        <p:spPr>
          <a:xfrm>
            <a:off x="10595908" y="3613311"/>
            <a:ext cx="377072" cy="301658"/>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8" name="Yıldız: 5 Nokta 17">
            <a:extLst>
              <a:ext uri="{FF2B5EF4-FFF2-40B4-BE49-F238E27FC236}">
                <a16:creationId xmlns:a16="http://schemas.microsoft.com/office/drawing/2014/main" id="{048CAAA3-5457-6311-B532-9F3113E290E8}"/>
              </a:ext>
            </a:extLst>
          </p:cNvPr>
          <p:cNvSpPr/>
          <p:nvPr/>
        </p:nvSpPr>
        <p:spPr>
          <a:xfrm>
            <a:off x="10168569" y="3626561"/>
            <a:ext cx="377072" cy="301658"/>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9" name="Yıldız: 5 Nokta 18">
            <a:extLst>
              <a:ext uri="{FF2B5EF4-FFF2-40B4-BE49-F238E27FC236}">
                <a16:creationId xmlns:a16="http://schemas.microsoft.com/office/drawing/2014/main" id="{47AD785E-B30A-060E-C3C7-3BD2BC3F9D4C}"/>
              </a:ext>
            </a:extLst>
          </p:cNvPr>
          <p:cNvSpPr/>
          <p:nvPr/>
        </p:nvSpPr>
        <p:spPr>
          <a:xfrm>
            <a:off x="9727474" y="3626561"/>
            <a:ext cx="377072" cy="301658"/>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20" name="Yıldız: 5 Nokta 19">
            <a:extLst>
              <a:ext uri="{FF2B5EF4-FFF2-40B4-BE49-F238E27FC236}">
                <a16:creationId xmlns:a16="http://schemas.microsoft.com/office/drawing/2014/main" id="{BC32D678-464F-4224-4FA2-3DB8D3EF302E}"/>
              </a:ext>
            </a:extLst>
          </p:cNvPr>
          <p:cNvSpPr/>
          <p:nvPr/>
        </p:nvSpPr>
        <p:spPr>
          <a:xfrm>
            <a:off x="9294924" y="3626561"/>
            <a:ext cx="377072" cy="301658"/>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23" name="Dikdörtgen: Tek Köşesi Kesik 22">
            <a:extLst>
              <a:ext uri="{FF2B5EF4-FFF2-40B4-BE49-F238E27FC236}">
                <a16:creationId xmlns:a16="http://schemas.microsoft.com/office/drawing/2014/main" id="{BE07B9D3-4DBA-315D-1FD1-7C02976A09C6}"/>
              </a:ext>
            </a:extLst>
          </p:cNvPr>
          <p:cNvSpPr/>
          <p:nvPr/>
        </p:nvSpPr>
        <p:spPr>
          <a:xfrm>
            <a:off x="1423447" y="5222449"/>
            <a:ext cx="9247695" cy="987302"/>
          </a:xfrm>
          <a:prstGeom prst="snip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a:t>Ne kadar çok tekrar dersek bilgi o kadar kalıcı olur.</a:t>
            </a:r>
          </a:p>
        </p:txBody>
      </p:sp>
    </p:spTree>
    <p:extLst>
      <p:ext uri="{BB962C8B-B14F-4D97-AF65-F5344CB8AC3E}">
        <p14:creationId xmlns:p14="http://schemas.microsoft.com/office/powerpoint/2010/main" val="4175601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D5B1DE-E4CA-7F7F-AEB2-2E7303E63545}"/>
              </a:ext>
            </a:extLst>
          </p:cNvPr>
          <p:cNvSpPr>
            <a:spLocks noGrp="1"/>
          </p:cNvSpPr>
          <p:nvPr>
            <p:ph type="title"/>
          </p:nvPr>
        </p:nvSpPr>
        <p:spPr/>
        <p:txBody>
          <a:bodyPr/>
          <a:lstStyle/>
          <a:p>
            <a:pPr algn="ctr"/>
            <a:r>
              <a:rPr lang="tr-TR" b="1" dirty="0"/>
              <a:t>ÇALIŞMA ORTAMI</a:t>
            </a:r>
          </a:p>
        </p:txBody>
      </p:sp>
      <p:sp>
        <p:nvSpPr>
          <p:cNvPr id="3" name="İçerik Yer Tutucusu 2">
            <a:extLst>
              <a:ext uri="{FF2B5EF4-FFF2-40B4-BE49-F238E27FC236}">
                <a16:creationId xmlns:a16="http://schemas.microsoft.com/office/drawing/2014/main" id="{0D438C77-BFA3-BE23-50E5-6CB6104C87FE}"/>
              </a:ext>
            </a:extLst>
          </p:cNvPr>
          <p:cNvSpPr>
            <a:spLocks noGrp="1"/>
          </p:cNvSpPr>
          <p:nvPr>
            <p:ph idx="1"/>
          </p:nvPr>
        </p:nvSpPr>
        <p:spPr>
          <a:xfrm>
            <a:off x="838200" y="1523968"/>
            <a:ext cx="10515600" cy="540503"/>
          </a:xfrm>
        </p:spPr>
        <p:txBody>
          <a:bodyPr/>
          <a:lstStyle/>
          <a:p>
            <a:pPr marL="0" indent="0">
              <a:buNone/>
            </a:pPr>
            <a:r>
              <a:rPr lang="tr-TR" dirty="0"/>
              <a:t>Uygun çalışma ortamını ayarlamak, sizin çalışma konforunuzu </a:t>
            </a:r>
            <a:r>
              <a:rPr lang="tr-TR" dirty="0" err="1"/>
              <a:t>oluşturu</a:t>
            </a:r>
            <a:r>
              <a:rPr lang="tr-TR" dirty="0"/>
              <a:t>.</a:t>
            </a:r>
          </a:p>
        </p:txBody>
      </p:sp>
      <p:graphicFrame>
        <p:nvGraphicFramePr>
          <p:cNvPr id="4" name="Diyagram 3">
            <a:extLst>
              <a:ext uri="{FF2B5EF4-FFF2-40B4-BE49-F238E27FC236}">
                <a16:creationId xmlns:a16="http://schemas.microsoft.com/office/drawing/2014/main" id="{EA1A69DE-E952-2FF5-AC63-A05A379AC676}"/>
              </a:ext>
            </a:extLst>
          </p:cNvPr>
          <p:cNvGraphicFramePr/>
          <p:nvPr>
            <p:extLst>
              <p:ext uri="{D42A27DB-BD31-4B8C-83A1-F6EECF244321}">
                <p14:modId xmlns:p14="http://schemas.microsoft.com/office/powerpoint/2010/main" val="3576367352"/>
              </p:ext>
            </p:extLst>
          </p:nvPr>
        </p:nvGraphicFramePr>
        <p:xfrm>
          <a:off x="1815969" y="2064471"/>
          <a:ext cx="8560062" cy="4614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2697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CF666C-5DEF-4D87-1470-77E588C26792}"/>
              </a:ext>
            </a:extLst>
          </p:cNvPr>
          <p:cNvSpPr>
            <a:spLocks noGrp="1"/>
          </p:cNvSpPr>
          <p:nvPr>
            <p:ph type="title"/>
          </p:nvPr>
        </p:nvSpPr>
        <p:spPr/>
        <p:txBody>
          <a:bodyPr/>
          <a:lstStyle/>
          <a:p>
            <a:pPr algn="ctr"/>
            <a:r>
              <a:rPr lang="tr-TR" b="1" dirty="0"/>
              <a:t>TEST ÇÖZME TEKNİKLERİ</a:t>
            </a:r>
          </a:p>
        </p:txBody>
      </p:sp>
      <p:graphicFrame>
        <p:nvGraphicFramePr>
          <p:cNvPr id="4" name="İçerik Yer Tutucusu 3">
            <a:extLst>
              <a:ext uri="{FF2B5EF4-FFF2-40B4-BE49-F238E27FC236}">
                <a16:creationId xmlns:a16="http://schemas.microsoft.com/office/drawing/2014/main" id="{1D5528B2-3650-9558-44A7-BB364C89EF4C}"/>
              </a:ext>
            </a:extLst>
          </p:cNvPr>
          <p:cNvGraphicFramePr>
            <a:graphicFrameLocks noGrp="1"/>
          </p:cNvGraphicFramePr>
          <p:nvPr>
            <p:ph idx="1"/>
            <p:extLst>
              <p:ext uri="{D42A27DB-BD31-4B8C-83A1-F6EECF244321}">
                <p14:modId xmlns:p14="http://schemas.microsoft.com/office/powerpoint/2010/main" val="2669898607"/>
              </p:ext>
            </p:extLst>
          </p:nvPr>
        </p:nvGraphicFramePr>
        <p:xfrm>
          <a:off x="838200" y="1825625"/>
          <a:ext cx="10515600" cy="4103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442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60BF37A1-AB7C-0B2D-20A6-816E046255D3}"/>
              </a:ext>
            </a:extLst>
          </p:cNvPr>
          <p:cNvGraphicFramePr/>
          <p:nvPr>
            <p:extLst>
              <p:ext uri="{D42A27DB-BD31-4B8C-83A1-F6EECF244321}">
                <p14:modId xmlns:p14="http://schemas.microsoft.com/office/powerpoint/2010/main" val="4108974586"/>
              </p:ext>
            </p:extLst>
          </p:nvPr>
        </p:nvGraphicFramePr>
        <p:xfrm>
          <a:off x="1"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4404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0FD5D2-A39A-1437-4793-744BE8292A5F}"/>
              </a:ext>
            </a:extLst>
          </p:cNvPr>
          <p:cNvSpPr>
            <a:spLocks noGrp="1"/>
          </p:cNvSpPr>
          <p:nvPr>
            <p:ph type="title"/>
          </p:nvPr>
        </p:nvSpPr>
        <p:spPr/>
        <p:txBody>
          <a:bodyPr/>
          <a:lstStyle/>
          <a:p>
            <a:pPr algn="ctr"/>
            <a:r>
              <a:rPr lang="tr-TR" b="1" i="1" dirty="0"/>
              <a:t>1.Kalem Kullanın</a:t>
            </a:r>
          </a:p>
        </p:txBody>
      </p:sp>
      <p:graphicFrame>
        <p:nvGraphicFramePr>
          <p:cNvPr id="6" name="İçerik Yer Tutucusu 5">
            <a:extLst>
              <a:ext uri="{FF2B5EF4-FFF2-40B4-BE49-F238E27FC236}">
                <a16:creationId xmlns:a16="http://schemas.microsoft.com/office/drawing/2014/main" id="{A9E4C9DA-B565-34C3-66E8-2D241346F9A0}"/>
              </a:ext>
            </a:extLst>
          </p:cNvPr>
          <p:cNvGraphicFramePr>
            <a:graphicFrameLocks noGrp="1"/>
          </p:cNvGraphicFramePr>
          <p:nvPr>
            <p:ph idx="1"/>
            <p:extLst>
              <p:ext uri="{D42A27DB-BD31-4B8C-83A1-F6EECF244321}">
                <p14:modId xmlns:p14="http://schemas.microsoft.com/office/powerpoint/2010/main" val="981677984"/>
              </p:ext>
            </p:extLst>
          </p:nvPr>
        </p:nvGraphicFramePr>
        <p:xfrm>
          <a:off x="102909" y="1401418"/>
          <a:ext cx="10323136" cy="509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a:extLst>
              <a:ext uri="{FF2B5EF4-FFF2-40B4-BE49-F238E27FC236}">
                <a16:creationId xmlns:a16="http://schemas.microsoft.com/office/drawing/2014/main" id="{603EF079-E54E-1017-BB8A-097DE07A1149}"/>
              </a:ext>
            </a:extLst>
          </p:cNvPr>
          <p:cNvPicPr>
            <a:picLocks noChangeAspect="1"/>
          </p:cNvPicPr>
          <p:nvPr/>
        </p:nvPicPr>
        <p:blipFill>
          <a:blip r:embed="rId7"/>
          <a:stretch>
            <a:fillRect/>
          </a:stretch>
        </p:blipFill>
        <p:spPr>
          <a:xfrm>
            <a:off x="8767906" y="3960067"/>
            <a:ext cx="3316278" cy="2532808"/>
          </a:xfrm>
          <a:prstGeom prst="rect">
            <a:avLst/>
          </a:prstGeom>
        </p:spPr>
      </p:pic>
    </p:spTree>
    <p:extLst>
      <p:ext uri="{BB962C8B-B14F-4D97-AF65-F5344CB8AC3E}">
        <p14:creationId xmlns:p14="http://schemas.microsoft.com/office/powerpoint/2010/main" val="3285165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54671E-84D8-4D97-D8F8-CBE61E2F4550}"/>
              </a:ext>
            </a:extLst>
          </p:cNvPr>
          <p:cNvSpPr>
            <a:spLocks noGrp="1"/>
          </p:cNvSpPr>
          <p:nvPr>
            <p:ph type="title"/>
          </p:nvPr>
        </p:nvSpPr>
        <p:spPr/>
        <p:txBody>
          <a:bodyPr/>
          <a:lstStyle/>
          <a:p>
            <a:pPr algn="ctr"/>
            <a:r>
              <a:rPr lang="tr-TR" b="1" i="1" dirty="0">
                <a:solidFill>
                  <a:prstClr val="black"/>
                </a:solidFill>
                <a:latin typeface="Calibri Light" panose="020F0302020204030204"/>
              </a:rPr>
              <a:t>2</a:t>
            </a:r>
            <a:r>
              <a:rPr kumimoji="0" lang="tr-TR" sz="4400" b="1" i="1" u="none" strike="noStrike" kern="1200" cap="none" spc="0" normalizeH="0" baseline="0" noProof="0" dirty="0">
                <a:ln>
                  <a:noFill/>
                </a:ln>
                <a:solidFill>
                  <a:prstClr val="black"/>
                </a:solidFill>
                <a:effectLst/>
                <a:uLnTx/>
                <a:uFillTx/>
                <a:latin typeface="Calibri Light" panose="020F0302020204030204"/>
                <a:ea typeface="+mj-ea"/>
                <a:cs typeface="+mj-cs"/>
              </a:rPr>
              <a:t>.Zamanlamaya Dikkat Edin</a:t>
            </a:r>
            <a:endParaRPr lang="tr-TR" dirty="0"/>
          </a:p>
        </p:txBody>
      </p:sp>
      <p:graphicFrame>
        <p:nvGraphicFramePr>
          <p:cNvPr id="6" name="İçerik Yer Tutucusu 5">
            <a:extLst>
              <a:ext uri="{FF2B5EF4-FFF2-40B4-BE49-F238E27FC236}">
                <a16:creationId xmlns:a16="http://schemas.microsoft.com/office/drawing/2014/main" id="{1416BEA9-9E09-5D9E-1EB4-E6C0D7E99307}"/>
              </a:ext>
            </a:extLst>
          </p:cNvPr>
          <p:cNvGraphicFramePr>
            <a:graphicFrameLocks noGrp="1"/>
          </p:cNvGraphicFramePr>
          <p:nvPr>
            <p:ph idx="1"/>
            <p:extLst>
              <p:ext uri="{D42A27DB-BD31-4B8C-83A1-F6EECF244321}">
                <p14:modId xmlns:p14="http://schemas.microsoft.com/office/powerpoint/2010/main" val="23239838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170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6DC46B-742A-EBA6-9812-717D2FA34D55}"/>
              </a:ext>
            </a:extLst>
          </p:cNvPr>
          <p:cNvSpPr>
            <a:spLocks noGrp="1"/>
          </p:cNvSpPr>
          <p:nvPr>
            <p:ph type="title"/>
          </p:nvPr>
        </p:nvSpPr>
        <p:spPr/>
        <p:txBody>
          <a:bodyPr/>
          <a:lstStyle/>
          <a:p>
            <a:pPr algn="ctr"/>
            <a:r>
              <a:rPr kumimoji="0" lang="tr-TR" sz="4400" b="1" i="1" u="none" strike="noStrike" kern="1200" cap="none" spc="0" normalizeH="0" baseline="0" noProof="0" dirty="0">
                <a:ln>
                  <a:noFill/>
                </a:ln>
                <a:solidFill>
                  <a:prstClr val="black"/>
                </a:solidFill>
                <a:effectLst/>
                <a:uLnTx/>
                <a:uFillTx/>
                <a:latin typeface="Calibri Light" panose="020F0302020204030204"/>
                <a:ea typeface="+mj-ea"/>
                <a:cs typeface="+mj-cs"/>
              </a:rPr>
              <a:t>3.Önce Soru Kökünü Okuyun</a:t>
            </a:r>
            <a:endParaRPr lang="tr-TR" dirty="0"/>
          </a:p>
        </p:txBody>
      </p:sp>
      <p:graphicFrame>
        <p:nvGraphicFramePr>
          <p:cNvPr id="4" name="İçerik Yer Tutucusu 3">
            <a:extLst>
              <a:ext uri="{FF2B5EF4-FFF2-40B4-BE49-F238E27FC236}">
                <a16:creationId xmlns:a16="http://schemas.microsoft.com/office/drawing/2014/main" id="{3E8B1937-13F4-402E-F638-1DA63FEE3647}"/>
              </a:ext>
            </a:extLst>
          </p:cNvPr>
          <p:cNvGraphicFramePr>
            <a:graphicFrameLocks noGrp="1"/>
          </p:cNvGraphicFramePr>
          <p:nvPr>
            <p:ph idx="1"/>
            <p:extLst>
              <p:ext uri="{D42A27DB-BD31-4B8C-83A1-F6EECF244321}">
                <p14:modId xmlns:p14="http://schemas.microsoft.com/office/powerpoint/2010/main" val="40709382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2308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7E9C93-0A14-4CD7-BC80-FF08AB02D740}"/>
              </a:ext>
            </a:extLst>
          </p:cNvPr>
          <p:cNvSpPr>
            <a:spLocks noGrp="1"/>
          </p:cNvSpPr>
          <p:nvPr>
            <p:ph type="title"/>
          </p:nvPr>
        </p:nvSpPr>
        <p:spPr/>
        <p:txBody>
          <a:bodyPr/>
          <a:lstStyle/>
          <a:p>
            <a:pPr algn="ctr"/>
            <a:r>
              <a:rPr kumimoji="0" lang="tr-TR" sz="4400" b="1" i="1" u="none" strike="noStrike" kern="1200" cap="none" spc="0" normalizeH="0" baseline="0" noProof="0" dirty="0">
                <a:ln>
                  <a:noFill/>
                </a:ln>
                <a:solidFill>
                  <a:prstClr val="black"/>
                </a:solidFill>
                <a:effectLst/>
                <a:uLnTx/>
                <a:uFillTx/>
                <a:latin typeface="Calibri Light" panose="020F0302020204030204"/>
                <a:ea typeface="+mj-ea"/>
                <a:cs typeface="+mj-cs"/>
              </a:rPr>
              <a:t>4.Tüm Seçenekleri Okuyun</a:t>
            </a:r>
            <a:endParaRPr lang="tr-TR" dirty="0"/>
          </a:p>
        </p:txBody>
      </p:sp>
      <p:sp>
        <p:nvSpPr>
          <p:cNvPr id="3" name="İçerik Yer Tutucusu 2">
            <a:extLst>
              <a:ext uri="{FF2B5EF4-FFF2-40B4-BE49-F238E27FC236}">
                <a16:creationId xmlns:a16="http://schemas.microsoft.com/office/drawing/2014/main" id="{AE690DA9-64C6-0A36-5FE1-D8AE27B318E0}"/>
              </a:ext>
            </a:extLst>
          </p:cNvPr>
          <p:cNvSpPr>
            <a:spLocks noGrp="1"/>
          </p:cNvSpPr>
          <p:nvPr>
            <p:ph idx="1"/>
          </p:nvPr>
        </p:nvSpPr>
        <p:spPr>
          <a:xfrm>
            <a:off x="838200" y="1825626"/>
            <a:ext cx="4535078" cy="4895685"/>
          </a:xfrm>
        </p:spPr>
        <p:txBody>
          <a:bodyPr>
            <a:normAutofit lnSpcReduction="10000"/>
          </a:bodyPr>
          <a:lstStyle/>
          <a:p>
            <a:r>
              <a:rPr lang="tr-TR" dirty="0"/>
              <a:t>İlk okuduğunuz cevabı doğru zannedip diğer seçenekleri okumazsanız çeldiricilerin tuzağına düşebilirsiniz.</a:t>
            </a:r>
          </a:p>
          <a:p>
            <a:r>
              <a:rPr lang="tr-TR" dirty="0"/>
              <a:t>Açıkça yanlış olan seçenekleri eleyin.</a:t>
            </a:r>
          </a:p>
          <a:p>
            <a:r>
              <a:rPr lang="tr-TR" dirty="0"/>
              <a:t>Cevaptan emin değilseniz boş bırakın, sonra tekrar dönün.</a:t>
            </a:r>
          </a:p>
          <a:p>
            <a:r>
              <a:rPr lang="tr-TR" dirty="0"/>
              <a:t>Yanlış olduğundan emin olmadığınız sürece ilk cevabınızı değiştirmeyin.</a:t>
            </a:r>
          </a:p>
        </p:txBody>
      </p:sp>
      <p:pic>
        <p:nvPicPr>
          <p:cNvPr id="5" name="Resim 4">
            <a:extLst>
              <a:ext uri="{FF2B5EF4-FFF2-40B4-BE49-F238E27FC236}">
                <a16:creationId xmlns:a16="http://schemas.microsoft.com/office/drawing/2014/main" id="{58D10C58-0EB9-3079-3848-C7FBEBC231D6}"/>
              </a:ext>
            </a:extLst>
          </p:cNvPr>
          <p:cNvPicPr>
            <a:picLocks noChangeAspect="1"/>
          </p:cNvPicPr>
          <p:nvPr/>
        </p:nvPicPr>
        <p:blipFill>
          <a:blip r:embed="rId2"/>
          <a:stretch>
            <a:fillRect/>
          </a:stretch>
        </p:blipFill>
        <p:spPr>
          <a:xfrm>
            <a:off x="5671794" y="2529674"/>
            <a:ext cx="6348742" cy="3314945"/>
          </a:xfrm>
          <a:prstGeom prst="rect">
            <a:avLst/>
          </a:prstGeom>
        </p:spPr>
      </p:pic>
    </p:spTree>
    <p:extLst>
      <p:ext uri="{BB962C8B-B14F-4D97-AF65-F5344CB8AC3E}">
        <p14:creationId xmlns:p14="http://schemas.microsoft.com/office/powerpoint/2010/main" val="177194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3CC23F-588C-B1F8-37C2-78847A23BB1C}"/>
              </a:ext>
            </a:extLst>
          </p:cNvPr>
          <p:cNvSpPr>
            <a:spLocks noGrp="1"/>
          </p:cNvSpPr>
          <p:nvPr>
            <p:ph type="title"/>
          </p:nvPr>
        </p:nvSpPr>
        <p:spPr/>
        <p:txBody>
          <a:bodyPr/>
          <a:lstStyle/>
          <a:p>
            <a:pPr algn="ctr"/>
            <a:r>
              <a:rPr lang="tr-TR" b="1" i="1" dirty="0">
                <a:solidFill>
                  <a:prstClr val="black"/>
                </a:solidFill>
                <a:latin typeface="Calibri Light" panose="020F0302020204030204"/>
              </a:rPr>
              <a:t>5</a:t>
            </a:r>
            <a:r>
              <a:rPr kumimoji="0" lang="tr-TR" sz="4400" b="1" i="1" u="none" strike="noStrike" kern="1200" cap="none" spc="0" normalizeH="0" baseline="0" noProof="0" dirty="0">
                <a:ln>
                  <a:noFill/>
                </a:ln>
                <a:solidFill>
                  <a:prstClr val="black"/>
                </a:solidFill>
                <a:effectLst/>
                <a:uLnTx/>
                <a:uFillTx/>
                <a:latin typeface="Calibri Light" panose="020F0302020204030204"/>
                <a:ea typeface="+mj-ea"/>
                <a:cs typeface="+mj-cs"/>
              </a:rPr>
              <a:t>.Turlama Tekniği</a:t>
            </a:r>
            <a:endParaRPr lang="tr-TR" dirty="0"/>
          </a:p>
        </p:txBody>
      </p:sp>
      <p:sp>
        <p:nvSpPr>
          <p:cNvPr id="3" name="İçerik Yer Tutucusu 2">
            <a:extLst>
              <a:ext uri="{FF2B5EF4-FFF2-40B4-BE49-F238E27FC236}">
                <a16:creationId xmlns:a16="http://schemas.microsoft.com/office/drawing/2014/main" id="{712B2694-A0C7-0A76-D058-3977C751429A}"/>
              </a:ext>
            </a:extLst>
          </p:cNvPr>
          <p:cNvSpPr>
            <a:spLocks noGrp="1"/>
          </p:cNvSpPr>
          <p:nvPr>
            <p:ph idx="1"/>
          </p:nvPr>
        </p:nvSpPr>
        <p:spPr>
          <a:xfrm>
            <a:off x="159471" y="1828799"/>
            <a:ext cx="8650203" cy="4121311"/>
          </a:xfrm>
        </p:spPr>
        <p:txBody>
          <a:bodyPr>
            <a:normAutofit lnSpcReduction="10000"/>
          </a:bodyPr>
          <a:lstStyle/>
          <a:p>
            <a:r>
              <a:rPr lang="tr-TR" dirty="0"/>
              <a:t>Bir soruyu çözemediğinizde inatlaşmayın</a:t>
            </a:r>
          </a:p>
          <a:p>
            <a:r>
              <a:rPr lang="tr-TR" dirty="0"/>
              <a:t>Çözemediğiniz soruyu boş bırakın, yanına işaret koyun</a:t>
            </a:r>
          </a:p>
          <a:p>
            <a:r>
              <a:rPr lang="tr-TR" dirty="0"/>
              <a:t>Diğer soruları çözünce tekrar boş bıraktığınız sorulara bakın</a:t>
            </a:r>
          </a:p>
          <a:p>
            <a:r>
              <a:rPr lang="tr-TR" dirty="0"/>
              <a:t>Turlama tekniği denilen bu teknik zaman kazandırır</a:t>
            </a:r>
          </a:p>
          <a:p>
            <a:r>
              <a:rPr lang="tr-TR" dirty="0"/>
              <a:t>Hata riskini azaltır.</a:t>
            </a:r>
          </a:p>
          <a:p>
            <a:r>
              <a:rPr lang="tr-TR" dirty="0"/>
              <a:t>Daha çok soru görmenize yardımcı olur.</a:t>
            </a:r>
          </a:p>
          <a:p>
            <a:r>
              <a:rPr lang="tr-TR" dirty="0"/>
              <a:t>Siz sınavla ilgilenirken beyniniz çözemediğiniz sorularla ilgilenecektir.</a:t>
            </a:r>
          </a:p>
        </p:txBody>
      </p:sp>
      <p:pic>
        <p:nvPicPr>
          <p:cNvPr id="5" name="Resim 4">
            <a:extLst>
              <a:ext uri="{FF2B5EF4-FFF2-40B4-BE49-F238E27FC236}">
                <a16:creationId xmlns:a16="http://schemas.microsoft.com/office/drawing/2014/main" id="{BAC3A299-162A-61A1-B4A1-C8785833C7BF}"/>
              </a:ext>
            </a:extLst>
          </p:cNvPr>
          <p:cNvPicPr>
            <a:picLocks noChangeAspect="1"/>
          </p:cNvPicPr>
          <p:nvPr/>
        </p:nvPicPr>
        <p:blipFill>
          <a:blip r:embed="rId2"/>
          <a:stretch>
            <a:fillRect/>
          </a:stretch>
        </p:blipFill>
        <p:spPr>
          <a:xfrm>
            <a:off x="8809674" y="1690688"/>
            <a:ext cx="3306912" cy="3970544"/>
          </a:xfrm>
          <a:prstGeom prst="rect">
            <a:avLst/>
          </a:prstGeom>
        </p:spPr>
      </p:pic>
    </p:spTree>
    <p:extLst>
      <p:ext uri="{BB962C8B-B14F-4D97-AF65-F5344CB8AC3E}">
        <p14:creationId xmlns:p14="http://schemas.microsoft.com/office/powerpoint/2010/main" val="71255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046638-E9BD-4DC8-06A2-F46A8258B668}"/>
              </a:ext>
            </a:extLst>
          </p:cNvPr>
          <p:cNvSpPr>
            <a:spLocks noGrp="1"/>
          </p:cNvSpPr>
          <p:nvPr>
            <p:ph type="title"/>
          </p:nvPr>
        </p:nvSpPr>
        <p:spPr/>
        <p:txBody>
          <a:bodyPr/>
          <a:lstStyle/>
          <a:p>
            <a:r>
              <a:rPr lang="tr-TR" b="1" dirty="0">
                <a:solidFill>
                  <a:schemeClr val="tx1">
                    <a:lumMod val="95000"/>
                    <a:lumOff val="5000"/>
                  </a:schemeClr>
                </a:solidFill>
              </a:rPr>
              <a:t>Nelerden Bahsedeceğiz?</a:t>
            </a:r>
          </a:p>
        </p:txBody>
      </p:sp>
      <p:sp>
        <p:nvSpPr>
          <p:cNvPr id="3" name="Metin kutusu 2">
            <a:extLst>
              <a:ext uri="{FF2B5EF4-FFF2-40B4-BE49-F238E27FC236}">
                <a16:creationId xmlns:a16="http://schemas.microsoft.com/office/drawing/2014/main" id="{35A42AAC-BDD6-41BE-7C26-623FA9D0A1F3}"/>
              </a:ext>
            </a:extLst>
          </p:cNvPr>
          <p:cNvSpPr txBox="1"/>
          <p:nvPr/>
        </p:nvSpPr>
        <p:spPr>
          <a:xfrm>
            <a:off x="838200" y="1809946"/>
            <a:ext cx="4412530" cy="2585323"/>
          </a:xfrm>
          <a:prstGeom prst="rect">
            <a:avLst/>
          </a:prstGeom>
          <a:noFill/>
        </p:spPr>
        <p:txBody>
          <a:bodyPr wrap="square" rtlCol="0">
            <a:spAutoFit/>
          </a:bodyPr>
          <a:lstStyle/>
          <a:p>
            <a:pPr marL="285750" indent="-285750">
              <a:buFont typeface="Wingdings" panose="05000000000000000000" pitchFamily="2" charset="2"/>
              <a:buChar char="Ø"/>
            </a:pPr>
            <a:r>
              <a:rPr lang="tr-TR" sz="2400" dirty="0">
                <a:solidFill>
                  <a:schemeClr val="tx1">
                    <a:lumMod val="95000"/>
                    <a:lumOff val="5000"/>
                  </a:schemeClr>
                </a:solidFill>
              </a:rPr>
              <a:t>Sınav Nedir? Neden Gereklidir?</a:t>
            </a:r>
          </a:p>
          <a:p>
            <a:pPr marL="285750" indent="-285750">
              <a:buFont typeface="Wingdings" panose="05000000000000000000" pitchFamily="2" charset="2"/>
              <a:buChar char="Ø"/>
            </a:pPr>
            <a:r>
              <a:rPr lang="tr-TR" sz="2400" dirty="0">
                <a:solidFill>
                  <a:schemeClr val="tx1">
                    <a:lumMod val="95000"/>
                    <a:lumOff val="5000"/>
                  </a:schemeClr>
                </a:solidFill>
              </a:rPr>
              <a:t>Etkili Ders Çalışma Becerileri</a:t>
            </a:r>
          </a:p>
          <a:p>
            <a:pPr marL="285750" indent="-285750">
              <a:buFont typeface="Wingdings" panose="05000000000000000000" pitchFamily="2" charset="2"/>
              <a:buChar char="Ø"/>
            </a:pPr>
            <a:r>
              <a:rPr lang="tr-TR" sz="2400" dirty="0">
                <a:solidFill>
                  <a:schemeClr val="tx1">
                    <a:lumMod val="95000"/>
                    <a:lumOff val="5000"/>
                  </a:schemeClr>
                </a:solidFill>
              </a:rPr>
              <a:t>Çalışma Ortamı</a:t>
            </a:r>
          </a:p>
          <a:p>
            <a:pPr marL="285750" indent="-285750">
              <a:buFont typeface="Wingdings" panose="05000000000000000000" pitchFamily="2" charset="2"/>
              <a:buChar char="Ø"/>
            </a:pPr>
            <a:r>
              <a:rPr lang="tr-TR" sz="2400" dirty="0">
                <a:solidFill>
                  <a:schemeClr val="tx1">
                    <a:lumMod val="95000"/>
                    <a:lumOff val="5000"/>
                  </a:schemeClr>
                </a:solidFill>
              </a:rPr>
              <a:t>Test Çözme Teknikleri</a:t>
            </a:r>
          </a:p>
          <a:p>
            <a:pPr marL="285750" indent="-285750">
              <a:buFont typeface="Wingdings" panose="05000000000000000000" pitchFamily="2" charset="2"/>
              <a:buChar char="Ø"/>
            </a:pPr>
            <a:r>
              <a:rPr lang="tr-TR" sz="2400" dirty="0">
                <a:solidFill>
                  <a:schemeClr val="tx1">
                    <a:lumMod val="95000"/>
                    <a:lumOff val="5000"/>
                  </a:schemeClr>
                </a:solidFill>
              </a:rPr>
              <a:t>Soru Tipleri İçin Öneriler</a:t>
            </a:r>
          </a:p>
          <a:p>
            <a:pPr marL="285750" indent="-285750">
              <a:buFont typeface="Wingdings" panose="05000000000000000000" pitchFamily="2" charset="2"/>
              <a:buChar char="Ø"/>
            </a:pPr>
            <a:r>
              <a:rPr lang="tr-TR" sz="2400" dirty="0">
                <a:solidFill>
                  <a:schemeClr val="tx1">
                    <a:lumMod val="95000"/>
                    <a:lumOff val="5000"/>
                  </a:schemeClr>
                </a:solidFill>
              </a:rPr>
              <a:t>Motivasyon</a:t>
            </a:r>
          </a:p>
          <a:p>
            <a:pPr marL="285750" indent="-285750">
              <a:buFont typeface="Wingdings" panose="05000000000000000000" pitchFamily="2" charset="2"/>
              <a:buChar char="Ø"/>
            </a:pPr>
            <a:endParaRPr lang="tr-TR" dirty="0">
              <a:solidFill>
                <a:schemeClr val="bg1"/>
              </a:solidFill>
            </a:endParaRPr>
          </a:p>
        </p:txBody>
      </p:sp>
    </p:spTree>
    <p:extLst>
      <p:ext uri="{BB962C8B-B14F-4D97-AF65-F5344CB8AC3E}">
        <p14:creationId xmlns:p14="http://schemas.microsoft.com/office/powerpoint/2010/main" val="1273826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7D4FA1-8B7E-F63C-C002-75BB6177E139}"/>
              </a:ext>
            </a:extLst>
          </p:cNvPr>
          <p:cNvSpPr>
            <a:spLocks noGrp="1"/>
          </p:cNvSpPr>
          <p:nvPr>
            <p:ph type="title"/>
          </p:nvPr>
        </p:nvSpPr>
        <p:spPr/>
        <p:txBody>
          <a:bodyPr/>
          <a:lstStyle/>
          <a:p>
            <a:pPr algn="ctr"/>
            <a:r>
              <a:rPr kumimoji="0" lang="tr-TR" sz="4400" b="1" i="1" u="none" strike="noStrike" kern="1200" cap="none" spc="0" normalizeH="0" baseline="0" noProof="0" dirty="0">
                <a:ln>
                  <a:noFill/>
                </a:ln>
                <a:solidFill>
                  <a:prstClr val="black"/>
                </a:solidFill>
                <a:effectLst/>
                <a:uLnTx/>
                <a:uFillTx/>
                <a:latin typeface="Calibri Light" panose="020F0302020204030204"/>
                <a:ea typeface="+mj-ea"/>
                <a:cs typeface="+mj-cs"/>
              </a:rPr>
              <a:t>5.Kodlama Tekniği</a:t>
            </a:r>
            <a:endParaRPr lang="tr-TR" dirty="0"/>
          </a:p>
        </p:txBody>
      </p:sp>
      <p:sp>
        <p:nvSpPr>
          <p:cNvPr id="3" name="İçerik Yer Tutucusu 2">
            <a:extLst>
              <a:ext uri="{FF2B5EF4-FFF2-40B4-BE49-F238E27FC236}">
                <a16:creationId xmlns:a16="http://schemas.microsoft.com/office/drawing/2014/main" id="{8A710B9C-7E98-922B-95BA-B0979409E60A}"/>
              </a:ext>
            </a:extLst>
          </p:cNvPr>
          <p:cNvSpPr>
            <a:spLocks noGrp="1"/>
          </p:cNvSpPr>
          <p:nvPr>
            <p:ph idx="1"/>
          </p:nvPr>
        </p:nvSpPr>
        <p:spPr>
          <a:xfrm>
            <a:off x="461128" y="1382564"/>
            <a:ext cx="6731219" cy="5253905"/>
          </a:xfrm>
        </p:spPr>
        <p:txBody>
          <a:bodyPr>
            <a:normAutofit/>
          </a:bodyPr>
          <a:lstStyle/>
          <a:p>
            <a:r>
              <a:rPr lang="tr-TR" dirty="0"/>
              <a:t>Tek tek ya da toplu şekilde kodlama yapmayın.</a:t>
            </a:r>
          </a:p>
          <a:p>
            <a:r>
              <a:rPr lang="tr-TR" dirty="0"/>
              <a:t>Tek tek kodlama zaman kaybettirir.</a:t>
            </a:r>
          </a:p>
          <a:p>
            <a:r>
              <a:rPr lang="tr-TR" dirty="0"/>
              <a:t>Toplu kodlama kaydırma yapmanıza sebep olabilir</a:t>
            </a:r>
          </a:p>
          <a:p>
            <a:r>
              <a:rPr lang="tr-TR" dirty="0"/>
              <a:t>Gruplar halinde kodlama yapın.</a:t>
            </a:r>
          </a:p>
          <a:p>
            <a:r>
              <a:rPr lang="tr-TR" dirty="0"/>
              <a:t>4-6 soruda bir kodlama yapabilirsiniz. (Sayfa sayfa olabilir.)</a:t>
            </a:r>
          </a:p>
          <a:p>
            <a:r>
              <a:rPr lang="tr-TR" dirty="0"/>
              <a:t>Gruplayarak kodlama yapmak size zaman kazandırır, zihninizi dinlendirir.</a:t>
            </a:r>
          </a:p>
        </p:txBody>
      </p:sp>
      <p:pic>
        <p:nvPicPr>
          <p:cNvPr id="5" name="Resim 4">
            <a:extLst>
              <a:ext uri="{FF2B5EF4-FFF2-40B4-BE49-F238E27FC236}">
                <a16:creationId xmlns:a16="http://schemas.microsoft.com/office/drawing/2014/main" id="{DC20F660-6703-8198-E981-FD6EA759F8C1}"/>
              </a:ext>
            </a:extLst>
          </p:cNvPr>
          <p:cNvPicPr>
            <a:picLocks noChangeAspect="1"/>
          </p:cNvPicPr>
          <p:nvPr/>
        </p:nvPicPr>
        <p:blipFill>
          <a:blip r:embed="rId2"/>
          <a:stretch>
            <a:fillRect/>
          </a:stretch>
        </p:blipFill>
        <p:spPr>
          <a:xfrm>
            <a:off x="7541139" y="1382564"/>
            <a:ext cx="4320810" cy="5381168"/>
          </a:xfrm>
          <a:prstGeom prst="rect">
            <a:avLst/>
          </a:prstGeom>
        </p:spPr>
      </p:pic>
    </p:spTree>
    <p:extLst>
      <p:ext uri="{BB962C8B-B14F-4D97-AF65-F5344CB8AC3E}">
        <p14:creationId xmlns:p14="http://schemas.microsoft.com/office/powerpoint/2010/main" val="3223797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36B6FD-201C-1633-EB94-ED91B9C5AAB6}"/>
              </a:ext>
            </a:extLst>
          </p:cNvPr>
          <p:cNvSpPr>
            <a:spLocks noGrp="1"/>
          </p:cNvSpPr>
          <p:nvPr>
            <p:ph type="title"/>
          </p:nvPr>
        </p:nvSpPr>
        <p:spPr/>
        <p:txBody>
          <a:bodyPr/>
          <a:lstStyle/>
          <a:p>
            <a:pPr algn="ctr"/>
            <a:r>
              <a:rPr lang="tr-TR" b="1" dirty="0"/>
              <a:t>SORU TİPLERİ İÇİN ÖNERİLER</a:t>
            </a:r>
          </a:p>
        </p:txBody>
      </p:sp>
      <p:graphicFrame>
        <p:nvGraphicFramePr>
          <p:cNvPr id="4" name="İçerik Yer Tutucusu 3">
            <a:extLst>
              <a:ext uri="{FF2B5EF4-FFF2-40B4-BE49-F238E27FC236}">
                <a16:creationId xmlns:a16="http://schemas.microsoft.com/office/drawing/2014/main" id="{E76AB984-E8A0-545D-39A0-D219FED54794}"/>
              </a:ext>
            </a:extLst>
          </p:cNvPr>
          <p:cNvGraphicFramePr>
            <a:graphicFrameLocks noGrp="1"/>
          </p:cNvGraphicFramePr>
          <p:nvPr>
            <p:ph idx="1"/>
            <p:extLst>
              <p:ext uri="{D42A27DB-BD31-4B8C-83A1-F6EECF244321}">
                <p14:modId xmlns:p14="http://schemas.microsoft.com/office/powerpoint/2010/main" val="4177439943"/>
              </p:ext>
            </p:extLst>
          </p:nvPr>
        </p:nvGraphicFramePr>
        <p:xfrm>
          <a:off x="838200" y="1580527"/>
          <a:ext cx="105156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730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456BA85-F44B-BCCF-607F-A31532E5B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623"/>
            <a:ext cx="12192000" cy="68876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F2A8C925-4637-6E39-8F44-870DCA9C7ADF}"/>
              </a:ext>
            </a:extLst>
          </p:cNvPr>
          <p:cNvSpPr>
            <a:spLocks noGrp="1"/>
          </p:cNvSpPr>
          <p:nvPr>
            <p:ph type="title"/>
          </p:nvPr>
        </p:nvSpPr>
        <p:spPr>
          <a:xfrm>
            <a:off x="838200" y="18255"/>
            <a:ext cx="10515600" cy="1325563"/>
          </a:xfrm>
        </p:spPr>
        <p:txBody>
          <a:bodyPr/>
          <a:lstStyle/>
          <a:p>
            <a:pPr algn="ctr"/>
            <a:r>
              <a:rPr lang="tr-TR" b="1" dirty="0"/>
              <a:t>MOTİVASYON</a:t>
            </a:r>
          </a:p>
        </p:txBody>
      </p:sp>
      <p:graphicFrame>
        <p:nvGraphicFramePr>
          <p:cNvPr id="4" name="İçerik Yer Tutucusu 3">
            <a:extLst>
              <a:ext uri="{FF2B5EF4-FFF2-40B4-BE49-F238E27FC236}">
                <a16:creationId xmlns:a16="http://schemas.microsoft.com/office/drawing/2014/main" id="{067817BE-6EE0-7F5F-5ED1-2FDA2375CE8C}"/>
              </a:ext>
            </a:extLst>
          </p:cNvPr>
          <p:cNvGraphicFramePr>
            <a:graphicFrameLocks noGrp="1"/>
          </p:cNvGraphicFramePr>
          <p:nvPr>
            <p:ph idx="1"/>
            <p:extLst>
              <p:ext uri="{D42A27DB-BD31-4B8C-83A1-F6EECF244321}">
                <p14:modId xmlns:p14="http://schemas.microsoft.com/office/powerpoint/2010/main" val="173866831"/>
              </p:ext>
            </p:extLst>
          </p:nvPr>
        </p:nvGraphicFramePr>
        <p:xfrm>
          <a:off x="838200" y="1238519"/>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1203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8BCB69-51C1-99FD-BB63-BA879638B3B5}"/>
              </a:ext>
            </a:extLst>
          </p:cNvPr>
          <p:cNvSpPr>
            <a:spLocks noGrp="1"/>
          </p:cNvSpPr>
          <p:nvPr>
            <p:ph type="title"/>
          </p:nvPr>
        </p:nvSpPr>
        <p:spPr/>
        <p:txBody>
          <a:bodyPr/>
          <a:lstStyle/>
          <a:p>
            <a:pPr algn="ctr"/>
            <a:r>
              <a:rPr lang="tr-TR" b="1" dirty="0"/>
              <a:t>Dinlediğiniz İçin Teşekkür Ederiz.</a:t>
            </a:r>
          </a:p>
        </p:txBody>
      </p:sp>
      <p:graphicFrame>
        <p:nvGraphicFramePr>
          <p:cNvPr id="4" name="İçerik Yer Tutucusu 3">
            <a:extLst>
              <a:ext uri="{FF2B5EF4-FFF2-40B4-BE49-F238E27FC236}">
                <a16:creationId xmlns:a16="http://schemas.microsoft.com/office/drawing/2014/main" id="{B6513539-1BEF-9251-824F-3D10355C4C72}"/>
              </a:ext>
            </a:extLst>
          </p:cNvPr>
          <p:cNvGraphicFramePr>
            <a:graphicFrameLocks noGrp="1"/>
          </p:cNvGraphicFramePr>
          <p:nvPr>
            <p:ph idx="1"/>
            <p:extLst>
              <p:ext uri="{D42A27DB-BD31-4B8C-83A1-F6EECF244321}">
                <p14:modId xmlns:p14="http://schemas.microsoft.com/office/powerpoint/2010/main" val="3314071274"/>
              </p:ext>
            </p:extLst>
          </p:nvPr>
        </p:nvGraphicFramePr>
        <p:xfrm>
          <a:off x="182880" y="1320800"/>
          <a:ext cx="116840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3860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8070F1-D1B3-BBC0-E77B-CBF2F29D6CB2}"/>
              </a:ext>
            </a:extLst>
          </p:cNvPr>
          <p:cNvSpPr>
            <a:spLocks noGrp="1"/>
          </p:cNvSpPr>
          <p:nvPr>
            <p:ph type="title"/>
          </p:nvPr>
        </p:nvSpPr>
        <p:spPr/>
        <p:txBody>
          <a:bodyPr/>
          <a:lstStyle/>
          <a:p>
            <a:pPr algn="ctr"/>
            <a:r>
              <a:rPr lang="tr-TR" b="1" dirty="0"/>
              <a:t>SINAV NEDİR?</a:t>
            </a:r>
          </a:p>
        </p:txBody>
      </p:sp>
      <p:sp>
        <p:nvSpPr>
          <p:cNvPr id="3" name="İçerik Yer Tutucusu 2">
            <a:extLst>
              <a:ext uri="{FF2B5EF4-FFF2-40B4-BE49-F238E27FC236}">
                <a16:creationId xmlns:a16="http://schemas.microsoft.com/office/drawing/2014/main" id="{457B1DDD-B086-6C37-F5F4-40967D0C2AD0}"/>
              </a:ext>
            </a:extLst>
          </p:cNvPr>
          <p:cNvSpPr>
            <a:spLocks noGrp="1"/>
          </p:cNvSpPr>
          <p:nvPr>
            <p:ph idx="1"/>
          </p:nvPr>
        </p:nvSpPr>
        <p:spPr>
          <a:xfrm>
            <a:off x="838200" y="1825625"/>
            <a:ext cx="5562600" cy="4351338"/>
          </a:xfrm>
        </p:spPr>
        <p:txBody>
          <a:bodyPr/>
          <a:lstStyle/>
          <a:p>
            <a:r>
              <a:rPr lang="tr-TR" dirty="0"/>
              <a:t>Kişinin belirli  bir konu hakkında edindiği bilgiyi veya deneyimi ölçmek için kullanılan yöntem.</a:t>
            </a:r>
          </a:p>
          <a:p>
            <a:r>
              <a:rPr lang="tr-TR" dirty="0"/>
              <a:t>Öğrenciler sınavı bir «amaç» olarak görmektedir. Aslında sınav hedeflerimize (lise, üniversite, meslek vb.) ulaşmak için bir </a:t>
            </a:r>
            <a:r>
              <a:rPr lang="tr-TR" dirty="0">
                <a:solidFill>
                  <a:srgbClr val="FF0000"/>
                </a:solidFill>
              </a:rPr>
              <a:t>«araçtır»</a:t>
            </a:r>
          </a:p>
          <a:p>
            <a:r>
              <a:rPr lang="tr-TR" dirty="0"/>
              <a:t>Sınavlar sizin hayat standartlarınızı yükseltmek için en büyük fırsattır.</a:t>
            </a:r>
          </a:p>
          <a:p>
            <a:endParaRPr lang="tr-TR" dirty="0"/>
          </a:p>
        </p:txBody>
      </p:sp>
      <p:pic>
        <p:nvPicPr>
          <p:cNvPr id="1026" name="Picture 2">
            <a:extLst>
              <a:ext uri="{FF2B5EF4-FFF2-40B4-BE49-F238E27FC236}">
                <a16:creationId xmlns:a16="http://schemas.microsoft.com/office/drawing/2014/main" id="{C42CD13F-1ECF-5AEF-7DA5-7368F7763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956" y="2193106"/>
            <a:ext cx="4943574" cy="247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65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5E7AB8-F82E-EBBD-9DD7-FA6EE5DF2BFB}"/>
              </a:ext>
            </a:extLst>
          </p:cNvPr>
          <p:cNvSpPr>
            <a:spLocks noGrp="1"/>
          </p:cNvSpPr>
          <p:nvPr>
            <p:ph type="title"/>
          </p:nvPr>
        </p:nvSpPr>
        <p:spPr/>
        <p:txBody>
          <a:bodyPr/>
          <a:lstStyle/>
          <a:p>
            <a:pPr algn="ctr"/>
            <a:r>
              <a:rPr lang="tr-TR" b="1" i="1" dirty="0"/>
              <a:t>Sınav ve Yaşam Arasındaki İlişki</a:t>
            </a:r>
          </a:p>
        </p:txBody>
      </p:sp>
      <p:graphicFrame>
        <p:nvGraphicFramePr>
          <p:cNvPr id="4" name="İçerik Yer Tutucusu 3">
            <a:extLst>
              <a:ext uri="{FF2B5EF4-FFF2-40B4-BE49-F238E27FC236}">
                <a16:creationId xmlns:a16="http://schemas.microsoft.com/office/drawing/2014/main" id="{E93657E8-1696-8F2C-5239-3E476E12778D}"/>
              </a:ext>
            </a:extLst>
          </p:cNvPr>
          <p:cNvGraphicFramePr>
            <a:graphicFrameLocks noGrp="1"/>
          </p:cNvGraphicFramePr>
          <p:nvPr>
            <p:ph idx="1"/>
            <p:extLst>
              <p:ext uri="{D42A27DB-BD31-4B8C-83A1-F6EECF244321}">
                <p14:modId xmlns:p14="http://schemas.microsoft.com/office/powerpoint/2010/main" val="3203823594"/>
              </p:ext>
            </p:extLst>
          </p:nvPr>
        </p:nvGraphicFramePr>
        <p:xfrm>
          <a:off x="5344212" y="3180123"/>
          <a:ext cx="5741709"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a:extLst>
              <a:ext uri="{FF2B5EF4-FFF2-40B4-BE49-F238E27FC236}">
                <a16:creationId xmlns:a16="http://schemas.microsoft.com/office/drawing/2014/main" id="{0D69C584-0FAE-8FF0-8DC3-E460EBAE27DF}"/>
              </a:ext>
            </a:extLst>
          </p:cNvPr>
          <p:cNvPicPr>
            <a:picLocks noChangeAspect="1"/>
          </p:cNvPicPr>
          <p:nvPr/>
        </p:nvPicPr>
        <p:blipFill>
          <a:blip r:embed="rId7"/>
          <a:stretch>
            <a:fillRect/>
          </a:stretch>
        </p:blipFill>
        <p:spPr>
          <a:xfrm>
            <a:off x="5549308" y="5525310"/>
            <a:ext cx="1180483" cy="894344"/>
          </a:xfrm>
          <a:prstGeom prst="rect">
            <a:avLst/>
          </a:prstGeom>
        </p:spPr>
      </p:pic>
      <p:cxnSp>
        <p:nvCxnSpPr>
          <p:cNvPr id="8" name="Düz Ok Bağlayıcısı 7">
            <a:extLst>
              <a:ext uri="{FF2B5EF4-FFF2-40B4-BE49-F238E27FC236}">
                <a16:creationId xmlns:a16="http://schemas.microsoft.com/office/drawing/2014/main" id="{84F7FDCB-098B-CC16-7259-9B45971D2D22}"/>
              </a:ext>
            </a:extLst>
          </p:cNvPr>
          <p:cNvCxnSpPr/>
          <p:nvPr/>
        </p:nvCxnSpPr>
        <p:spPr>
          <a:xfrm flipV="1">
            <a:off x="5071621" y="3497344"/>
            <a:ext cx="5542960" cy="156485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9" name="Metin kutusu 8">
            <a:extLst>
              <a:ext uri="{FF2B5EF4-FFF2-40B4-BE49-F238E27FC236}">
                <a16:creationId xmlns:a16="http://schemas.microsoft.com/office/drawing/2014/main" id="{F56E28EB-3240-37D4-5CFC-F241F498ED42}"/>
              </a:ext>
            </a:extLst>
          </p:cNvPr>
          <p:cNvSpPr txBox="1"/>
          <p:nvPr/>
        </p:nvSpPr>
        <p:spPr>
          <a:xfrm>
            <a:off x="688157" y="1574276"/>
            <a:ext cx="6589336" cy="2677656"/>
          </a:xfrm>
          <a:prstGeom prst="rect">
            <a:avLst/>
          </a:prstGeom>
          <a:noFill/>
        </p:spPr>
        <p:txBody>
          <a:bodyPr wrap="square" rtlCol="0">
            <a:spAutoFit/>
          </a:bodyPr>
          <a:lstStyle/>
          <a:p>
            <a:pPr marL="285750" indent="-285750">
              <a:buFont typeface="Wingdings" panose="05000000000000000000" pitchFamily="2" charset="2"/>
              <a:buChar char="ü"/>
            </a:pPr>
            <a:r>
              <a:rPr lang="tr-TR" sz="2800" dirty="0"/>
              <a:t>LGS, hedefimizdeki liseye ulaşmamızı sağlar.</a:t>
            </a:r>
          </a:p>
          <a:p>
            <a:pPr marL="285750" indent="-285750">
              <a:buFont typeface="Wingdings" panose="05000000000000000000" pitchFamily="2" charset="2"/>
              <a:buChar char="ü"/>
            </a:pPr>
            <a:r>
              <a:rPr lang="tr-TR" sz="2800" dirty="0"/>
              <a:t>YSK, hedefimizdeki üniversite ve mesleğe ulaşmamızı sağlar.</a:t>
            </a:r>
          </a:p>
          <a:p>
            <a:pPr marL="285750" indent="-285750">
              <a:buFont typeface="Wingdings" panose="05000000000000000000" pitchFamily="2" charset="2"/>
              <a:buChar char="ü"/>
            </a:pPr>
            <a:r>
              <a:rPr lang="tr-TR" sz="2800" dirty="0" err="1"/>
              <a:t>ALES’de</a:t>
            </a:r>
            <a:r>
              <a:rPr lang="tr-TR" sz="2800" dirty="0"/>
              <a:t> bizim mesleğimizden ilerlememizi sağlar.</a:t>
            </a:r>
          </a:p>
        </p:txBody>
      </p:sp>
      <p:sp>
        <p:nvSpPr>
          <p:cNvPr id="10" name="Metin kutusu 9">
            <a:extLst>
              <a:ext uri="{FF2B5EF4-FFF2-40B4-BE49-F238E27FC236}">
                <a16:creationId xmlns:a16="http://schemas.microsoft.com/office/drawing/2014/main" id="{FB57F2F2-B532-F39C-17A0-88B252FDE1D3}"/>
              </a:ext>
            </a:extLst>
          </p:cNvPr>
          <p:cNvSpPr txBox="1"/>
          <p:nvPr/>
        </p:nvSpPr>
        <p:spPr>
          <a:xfrm>
            <a:off x="433633" y="5137608"/>
            <a:ext cx="4279769" cy="830997"/>
          </a:xfrm>
          <a:prstGeom prst="rect">
            <a:avLst/>
          </a:prstGeom>
          <a:noFill/>
        </p:spPr>
        <p:txBody>
          <a:bodyPr wrap="square" rtlCol="0">
            <a:spAutoFit/>
          </a:bodyPr>
          <a:lstStyle/>
          <a:p>
            <a:r>
              <a:rPr lang="tr-TR" sz="2400" i="1" dirty="0">
                <a:solidFill>
                  <a:srgbClr val="FF0000"/>
                </a:solidFill>
              </a:rPr>
              <a:t>Sınav bireyin daha iyi bir hayata ulaşması için bir basamak…</a:t>
            </a:r>
          </a:p>
        </p:txBody>
      </p:sp>
    </p:spTree>
    <p:extLst>
      <p:ext uri="{BB962C8B-B14F-4D97-AF65-F5344CB8AC3E}">
        <p14:creationId xmlns:p14="http://schemas.microsoft.com/office/powerpoint/2010/main" val="384775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0410C3-1F6B-E46A-0A6C-2FA8B628A039}"/>
              </a:ext>
            </a:extLst>
          </p:cNvPr>
          <p:cNvSpPr>
            <a:spLocks noGrp="1"/>
          </p:cNvSpPr>
          <p:nvPr>
            <p:ph type="title"/>
          </p:nvPr>
        </p:nvSpPr>
        <p:spPr/>
        <p:txBody>
          <a:bodyPr/>
          <a:lstStyle/>
          <a:p>
            <a:pPr algn="ctr"/>
            <a:r>
              <a:rPr lang="tr-TR" b="1" dirty="0"/>
              <a:t>ETKİLİ DERS ÇALIŞMA BECERİLERİ</a:t>
            </a:r>
          </a:p>
        </p:txBody>
      </p:sp>
      <p:sp>
        <p:nvSpPr>
          <p:cNvPr id="3" name="İçerik Yer Tutucusu 2">
            <a:extLst>
              <a:ext uri="{FF2B5EF4-FFF2-40B4-BE49-F238E27FC236}">
                <a16:creationId xmlns:a16="http://schemas.microsoft.com/office/drawing/2014/main" id="{5D4B4EC0-3428-8F51-B03C-F5EE04942E79}"/>
              </a:ext>
            </a:extLst>
          </p:cNvPr>
          <p:cNvSpPr>
            <a:spLocks noGrp="1"/>
          </p:cNvSpPr>
          <p:nvPr>
            <p:ph idx="1"/>
          </p:nvPr>
        </p:nvSpPr>
        <p:spPr>
          <a:xfrm>
            <a:off x="838200" y="1825625"/>
            <a:ext cx="10515600" cy="1473756"/>
          </a:xfrm>
        </p:spPr>
        <p:txBody>
          <a:bodyPr/>
          <a:lstStyle/>
          <a:p>
            <a:r>
              <a:rPr lang="tr-TR" dirty="0"/>
              <a:t>Ders çalışma dediğimiz aslında, öğrenilen bilginin belirli yöntemlerle uzun süreli hafızaya aktarımıdır.</a:t>
            </a:r>
          </a:p>
          <a:p>
            <a:r>
              <a:rPr lang="tr-TR" dirty="0"/>
              <a:t>Bu aktarımı yaparken belirli bir yol haritası izlenir.</a:t>
            </a:r>
          </a:p>
        </p:txBody>
      </p:sp>
      <p:graphicFrame>
        <p:nvGraphicFramePr>
          <p:cNvPr id="5" name="Diyagram 4">
            <a:extLst>
              <a:ext uri="{FF2B5EF4-FFF2-40B4-BE49-F238E27FC236}">
                <a16:creationId xmlns:a16="http://schemas.microsoft.com/office/drawing/2014/main" id="{56F713D1-D4DB-606E-96D3-BC908E9FF4CE}"/>
              </a:ext>
            </a:extLst>
          </p:cNvPr>
          <p:cNvGraphicFramePr/>
          <p:nvPr>
            <p:extLst>
              <p:ext uri="{D42A27DB-BD31-4B8C-83A1-F6EECF244321}">
                <p14:modId xmlns:p14="http://schemas.microsoft.com/office/powerpoint/2010/main" val="2443385603"/>
              </p:ext>
            </p:extLst>
          </p:nvPr>
        </p:nvGraphicFramePr>
        <p:xfrm>
          <a:off x="122549" y="3299380"/>
          <a:ext cx="11934334" cy="3558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47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C3EDEB-E353-428E-D0BB-2629546B82CB}"/>
              </a:ext>
            </a:extLst>
          </p:cNvPr>
          <p:cNvSpPr>
            <a:spLocks noGrp="1"/>
          </p:cNvSpPr>
          <p:nvPr>
            <p:ph type="title"/>
          </p:nvPr>
        </p:nvSpPr>
        <p:spPr/>
        <p:txBody>
          <a:bodyPr/>
          <a:lstStyle/>
          <a:p>
            <a:pPr algn="ctr"/>
            <a:r>
              <a:rPr lang="tr-TR" b="1" i="1" dirty="0"/>
              <a:t>1.Çalışma Planı Hazırlamak</a:t>
            </a:r>
          </a:p>
        </p:txBody>
      </p:sp>
      <p:graphicFrame>
        <p:nvGraphicFramePr>
          <p:cNvPr id="4" name="İçerik Yer Tutucusu 3">
            <a:extLst>
              <a:ext uri="{FF2B5EF4-FFF2-40B4-BE49-F238E27FC236}">
                <a16:creationId xmlns:a16="http://schemas.microsoft.com/office/drawing/2014/main" id="{02346041-CD9E-E5BA-48C6-B15D6DD3D48C}"/>
              </a:ext>
            </a:extLst>
          </p:cNvPr>
          <p:cNvGraphicFramePr>
            <a:graphicFrameLocks noGrp="1"/>
          </p:cNvGraphicFramePr>
          <p:nvPr>
            <p:ph idx="1"/>
            <p:extLst>
              <p:ext uri="{D42A27DB-BD31-4B8C-83A1-F6EECF244321}">
                <p14:modId xmlns:p14="http://schemas.microsoft.com/office/powerpoint/2010/main" val="37375342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557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D4CDCD-A592-250D-9624-04449BA516B7}"/>
              </a:ext>
            </a:extLst>
          </p:cNvPr>
          <p:cNvSpPr>
            <a:spLocks noGrp="1"/>
          </p:cNvSpPr>
          <p:nvPr>
            <p:ph type="title"/>
          </p:nvPr>
        </p:nvSpPr>
        <p:spPr/>
        <p:txBody>
          <a:bodyPr/>
          <a:lstStyle/>
          <a:p>
            <a:pPr algn="ctr"/>
            <a:r>
              <a:rPr lang="tr-TR" b="1" i="1" dirty="0"/>
              <a:t>2.Ders Tekrarı</a:t>
            </a:r>
            <a:endParaRPr lang="tr-TR" dirty="0"/>
          </a:p>
        </p:txBody>
      </p:sp>
      <p:graphicFrame>
        <p:nvGraphicFramePr>
          <p:cNvPr id="4" name="İçerik Yer Tutucusu 3">
            <a:extLst>
              <a:ext uri="{FF2B5EF4-FFF2-40B4-BE49-F238E27FC236}">
                <a16:creationId xmlns:a16="http://schemas.microsoft.com/office/drawing/2014/main" id="{D2D7EA57-7764-B459-3C3C-8083B62A1ADB}"/>
              </a:ext>
            </a:extLst>
          </p:cNvPr>
          <p:cNvGraphicFramePr>
            <a:graphicFrameLocks noGrp="1"/>
          </p:cNvGraphicFramePr>
          <p:nvPr>
            <p:ph idx="1"/>
            <p:extLst>
              <p:ext uri="{D42A27DB-BD31-4B8C-83A1-F6EECF244321}">
                <p14:modId xmlns:p14="http://schemas.microsoft.com/office/powerpoint/2010/main" val="2727675544"/>
              </p:ext>
            </p:extLst>
          </p:nvPr>
        </p:nvGraphicFramePr>
        <p:xfrm>
          <a:off x="0" y="1480777"/>
          <a:ext cx="12192000" cy="3896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Köşeleri Yuvarlatılmış 4">
            <a:extLst>
              <a:ext uri="{FF2B5EF4-FFF2-40B4-BE49-F238E27FC236}">
                <a16:creationId xmlns:a16="http://schemas.microsoft.com/office/drawing/2014/main" id="{5A01B8F6-177D-CC8C-F99A-F0908FB57358}"/>
              </a:ext>
            </a:extLst>
          </p:cNvPr>
          <p:cNvSpPr/>
          <p:nvPr/>
        </p:nvSpPr>
        <p:spPr>
          <a:xfrm>
            <a:off x="650449" y="5608948"/>
            <a:ext cx="10878532" cy="9992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800" dirty="0">
                <a:ln w="0"/>
                <a:solidFill>
                  <a:schemeClr val="tx1"/>
                </a:solidFill>
                <a:effectLst>
                  <a:outerShdw blurRad="38100" dist="19050" dir="2700000" algn="tl" rotWithShape="0">
                    <a:schemeClr val="dk1">
                      <a:alpha val="40000"/>
                    </a:schemeClr>
                  </a:outerShdw>
                </a:effectLst>
              </a:rPr>
              <a:t>Buradaki amaç bilgiye ne kadar çok maruz kalırsak, öğrenme o kadar çok gerçekleşir.</a:t>
            </a:r>
          </a:p>
        </p:txBody>
      </p:sp>
    </p:spTree>
    <p:extLst>
      <p:ext uri="{BB962C8B-B14F-4D97-AF65-F5344CB8AC3E}">
        <p14:creationId xmlns:p14="http://schemas.microsoft.com/office/powerpoint/2010/main" val="306345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9E404D-8195-6BC2-B8A2-AB7E949FC64A}"/>
              </a:ext>
            </a:extLst>
          </p:cNvPr>
          <p:cNvSpPr>
            <a:spLocks noGrp="1"/>
          </p:cNvSpPr>
          <p:nvPr>
            <p:ph type="title"/>
          </p:nvPr>
        </p:nvSpPr>
        <p:spPr/>
        <p:txBody>
          <a:bodyPr/>
          <a:lstStyle/>
          <a:p>
            <a:pPr algn="ctr"/>
            <a:r>
              <a:rPr lang="tr-TR" b="1" i="1" dirty="0">
                <a:solidFill>
                  <a:prstClr val="black"/>
                </a:solidFill>
                <a:latin typeface="Calibri Light" panose="020F0302020204030204"/>
              </a:rPr>
              <a:t>3.Çalışma Defteri/Dosyası</a:t>
            </a:r>
            <a:endParaRPr lang="tr-TR" dirty="0"/>
          </a:p>
        </p:txBody>
      </p:sp>
      <p:sp>
        <p:nvSpPr>
          <p:cNvPr id="3" name="İçerik Yer Tutucusu 2">
            <a:extLst>
              <a:ext uri="{FF2B5EF4-FFF2-40B4-BE49-F238E27FC236}">
                <a16:creationId xmlns:a16="http://schemas.microsoft.com/office/drawing/2014/main" id="{D91A133F-688F-BF36-97D5-FA0F8DBC4546}"/>
              </a:ext>
            </a:extLst>
          </p:cNvPr>
          <p:cNvSpPr>
            <a:spLocks noGrp="1"/>
          </p:cNvSpPr>
          <p:nvPr>
            <p:ph idx="1"/>
          </p:nvPr>
        </p:nvSpPr>
        <p:spPr>
          <a:xfrm>
            <a:off x="838200" y="1410845"/>
            <a:ext cx="5257800" cy="5253906"/>
          </a:xfrm>
        </p:spPr>
        <p:txBody>
          <a:bodyPr>
            <a:normAutofit fontScale="77500" lnSpcReduction="20000"/>
          </a:bodyPr>
          <a:lstStyle/>
          <a:p>
            <a:r>
              <a:rPr lang="tr-TR" dirty="0"/>
              <a:t>Okul defteri dışında, günlük çalışmalarınızın özetini çıkarttığınız bir defteriniz ya da dosyanız olsun.</a:t>
            </a:r>
          </a:p>
          <a:p>
            <a:r>
              <a:rPr lang="tr-TR" dirty="0"/>
              <a:t>Her bir ders için ayrı bir çalışma defteri ya da dosyası olsun.</a:t>
            </a:r>
          </a:p>
          <a:p>
            <a:r>
              <a:rPr lang="tr-TR" dirty="0"/>
              <a:t>Öğretmenin okulda anlattığı konuyu okuya çalışma defterinize ya da dosyanıza kendi cümlelerinizle özet çıkartın.</a:t>
            </a:r>
          </a:p>
          <a:p>
            <a:r>
              <a:rPr lang="tr-TR" dirty="0"/>
              <a:t>Öğretmenin yazdırdığı 2 soruyu, test kitabındaki 2 soruyu ve kendi hazırladığınız 2 soruyu çalışma defterinize yazıp, çözün.</a:t>
            </a:r>
          </a:p>
          <a:p>
            <a:r>
              <a:rPr lang="tr-TR" dirty="0"/>
              <a:t>Buradaki amaç kendi cümlelerinizle özet çıkarttığınız ve kendi örneklerinizi hazırladığınız için kalıcılık daha fazla olacaktır.</a:t>
            </a:r>
          </a:p>
          <a:p>
            <a:r>
              <a:rPr lang="tr-TR" dirty="0"/>
              <a:t>Konu ile ilgili kavram haritası çıkartmak konuyu görsel olarak algılamamıza yardımcı olur.</a:t>
            </a:r>
          </a:p>
        </p:txBody>
      </p:sp>
      <p:pic>
        <p:nvPicPr>
          <p:cNvPr id="4" name="Resim 3">
            <a:extLst>
              <a:ext uri="{FF2B5EF4-FFF2-40B4-BE49-F238E27FC236}">
                <a16:creationId xmlns:a16="http://schemas.microsoft.com/office/drawing/2014/main" id="{1ADDB07B-9897-D818-2ED5-E64D8ACFF684}"/>
              </a:ext>
            </a:extLst>
          </p:cNvPr>
          <p:cNvPicPr>
            <a:picLocks noChangeAspect="1"/>
          </p:cNvPicPr>
          <p:nvPr/>
        </p:nvPicPr>
        <p:blipFill>
          <a:blip r:embed="rId2"/>
          <a:stretch>
            <a:fillRect/>
          </a:stretch>
        </p:blipFill>
        <p:spPr>
          <a:xfrm>
            <a:off x="6292983" y="1410845"/>
            <a:ext cx="5899017" cy="5082030"/>
          </a:xfrm>
          <a:prstGeom prst="rect">
            <a:avLst/>
          </a:prstGeom>
        </p:spPr>
      </p:pic>
    </p:spTree>
    <p:extLst>
      <p:ext uri="{BB962C8B-B14F-4D97-AF65-F5344CB8AC3E}">
        <p14:creationId xmlns:p14="http://schemas.microsoft.com/office/powerpoint/2010/main" val="246228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FC6C43-DBD9-D7AD-434C-CE270DED97A4}"/>
              </a:ext>
            </a:extLst>
          </p:cNvPr>
          <p:cNvSpPr>
            <a:spLocks noGrp="1"/>
          </p:cNvSpPr>
          <p:nvPr>
            <p:ph type="title"/>
          </p:nvPr>
        </p:nvSpPr>
        <p:spPr/>
        <p:txBody>
          <a:bodyPr/>
          <a:lstStyle/>
          <a:p>
            <a:pPr algn="ctr"/>
            <a:r>
              <a:rPr lang="tr-TR" b="1" i="1" dirty="0">
                <a:solidFill>
                  <a:prstClr val="black"/>
                </a:solidFill>
                <a:latin typeface="Calibri Light" panose="020F0302020204030204"/>
              </a:rPr>
              <a:t>4</a:t>
            </a:r>
            <a:r>
              <a:rPr kumimoji="0" lang="tr-TR" sz="4400" b="1" i="1" u="none" strike="noStrike" kern="1200" cap="none" spc="0" normalizeH="0" baseline="0" noProof="0" dirty="0">
                <a:ln>
                  <a:noFill/>
                </a:ln>
                <a:solidFill>
                  <a:prstClr val="black"/>
                </a:solidFill>
                <a:effectLst/>
                <a:uLnTx/>
                <a:uFillTx/>
                <a:latin typeface="Calibri Light" panose="020F0302020204030204"/>
                <a:ea typeface="+mj-ea"/>
                <a:cs typeface="+mj-cs"/>
              </a:rPr>
              <a:t>.Konuyla İlgili Test Çözün</a:t>
            </a:r>
            <a:endParaRPr lang="tr-TR" dirty="0"/>
          </a:p>
        </p:txBody>
      </p:sp>
      <p:sp>
        <p:nvSpPr>
          <p:cNvPr id="3" name="İçerik Yer Tutucusu 2">
            <a:extLst>
              <a:ext uri="{FF2B5EF4-FFF2-40B4-BE49-F238E27FC236}">
                <a16:creationId xmlns:a16="http://schemas.microsoft.com/office/drawing/2014/main" id="{6997D021-7AA6-3AD7-8554-932EEB0AE2F0}"/>
              </a:ext>
            </a:extLst>
          </p:cNvPr>
          <p:cNvSpPr>
            <a:spLocks noGrp="1"/>
          </p:cNvSpPr>
          <p:nvPr>
            <p:ph idx="1"/>
          </p:nvPr>
        </p:nvSpPr>
        <p:spPr>
          <a:xfrm>
            <a:off x="838200" y="2618679"/>
            <a:ext cx="5257800" cy="2765230"/>
          </a:xfrm>
        </p:spPr>
        <p:txBody>
          <a:bodyPr/>
          <a:lstStyle/>
          <a:p>
            <a:pPr marL="0" indent="0" algn="ctr">
              <a:buNone/>
            </a:pPr>
            <a:r>
              <a:rPr lang="tr-TR" dirty="0"/>
              <a:t>Unutmayın gireceğiniz sınav (LGS,YKS) test olacaktır. Bundan dolayı her gün kendinize belirli bir kota koyun ve ona ulaşmaya çalışın. Çalıştığınız konuyla ilgili en az 30 adet soru çözün.</a:t>
            </a:r>
          </a:p>
        </p:txBody>
      </p:sp>
      <p:pic>
        <p:nvPicPr>
          <p:cNvPr id="2050" name="Picture 2">
            <a:extLst>
              <a:ext uri="{FF2B5EF4-FFF2-40B4-BE49-F238E27FC236}">
                <a16:creationId xmlns:a16="http://schemas.microsoft.com/office/drawing/2014/main" id="{DC3F6519-28C6-BCAF-B4B4-4E6E84A32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824" y="1577034"/>
            <a:ext cx="4848520" cy="484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0208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hT4qWUsE"/>
  <p:tag name="ARTICULATE_SLIDE_COUNT" val="1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2976408_TF16401595_Win32" id="{08F6B55E-491D-4F03-A1F8-E3E860D97F5E}" vid="{2EE1B727-4CA2-4AA5-9C0D-ABEC713B214B}"/>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ADFD5456-6182-46A9-A018-B9051FB12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F302D7-F92B-4CD3-83FD-C751CFDFD9D5}">
  <ds:schemaRefs>
    <ds:schemaRef ds:uri="http://schemas.microsoft.com/sharepoint/v3/contenttype/forms"/>
  </ds:schemaRefs>
</ds:datastoreItem>
</file>

<file path=customXml/itemProps3.xml><?xml version="1.0" encoding="utf-8"?>
<ds:datastoreItem xmlns:ds="http://schemas.openxmlformats.org/officeDocument/2006/customXml" ds:itemID="{0933B4E8-984E-4D33-80F6-12A438B1A07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Retrospect</Template>
  <TotalTime>265</TotalTime>
  <Words>1150</Words>
  <Application>Microsoft Office PowerPoint</Application>
  <PresentationFormat>Geniş ekran</PresentationFormat>
  <Paragraphs>150</Paragraphs>
  <Slides>23</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Calibri</vt:lpstr>
      <vt:lpstr>Calibri Light</vt:lpstr>
      <vt:lpstr>Wingdings</vt:lpstr>
      <vt:lpstr>Ofis Teması</vt:lpstr>
      <vt:lpstr>Slayt 1</vt:lpstr>
      <vt:lpstr>Nelerden Bahsedeceğiz?</vt:lpstr>
      <vt:lpstr>SINAV NEDİR?</vt:lpstr>
      <vt:lpstr>Sınav ve Yaşam Arasındaki İlişki</vt:lpstr>
      <vt:lpstr>ETKİLİ DERS ÇALIŞMA BECERİLERİ</vt:lpstr>
      <vt:lpstr>1.Çalışma Planı Hazırlamak</vt:lpstr>
      <vt:lpstr>2.Ders Tekrarı</vt:lpstr>
      <vt:lpstr>3.Çalışma Defteri/Dosyası</vt:lpstr>
      <vt:lpstr>4.Konuyla İlgili Test Çözün</vt:lpstr>
      <vt:lpstr>5.Yanlış Defteri</vt:lpstr>
      <vt:lpstr>PowerPoint Sunusu</vt:lpstr>
      <vt:lpstr>ÇALIŞMA ORTAMI</vt:lpstr>
      <vt:lpstr>TEST ÇÖZME TEKNİKLERİ</vt:lpstr>
      <vt:lpstr>PowerPoint Sunusu</vt:lpstr>
      <vt:lpstr>1.Kalem Kullanın</vt:lpstr>
      <vt:lpstr>2.Zamanlamaya Dikkat Edin</vt:lpstr>
      <vt:lpstr>3.Önce Soru Kökünü Okuyun</vt:lpstr>
      <vt:lpstr>4.Tüm Seçenekleri Okuyun</vt:lpstr>
      <vt:lpstr>5.Turlama Tekniği</vt:lpstr>
      <vt:lpstr>5.Kodlama Tekniği</vt:lpstr>
      <vt:lpstr>SORU TİPLERİ İÇİN ÖNERİLER</vt:lpstr>
      <vt:lpstr>MOTİVASYON</vt:lpstr>
      <vt:lpstr>Dinlediğiniz İçin Teşekkür Ederiz.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cihan erdoğan</dc:creator>
  <cp:lastModifiedBy>cihan erdoğan</cp:lastModifiedBy>
  <cp:revision>14</cp:revision>
  <dcterms:created xsi:type="dcterms:W3CDTF">2023-03-08T07:16:26Z</dcterms:created>
  <dcterms:modified xsi:type="dcterms:W3CDTF">2023-03-09T18:42:57Z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