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5" r:id="rId19"/>
  </p:sldIdLst>
  <p:sldSz cx="10693400" cy="7562850"/>
  <p:notesSz cx="10693400" cy="756285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>
      <p:cViewPr varScale="1">
        <p:scale>
          <a:sx n="53" d="100"/>
          <a:sy n="53" d="100"/>
        </p:scale>
        <p:origin x="1416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2668" y="350520"/>
            <a:ext cx="9143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14661" y="2261135"/>
            <a:ext cx="7064077" cy="673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80019" y="3423881"/>
            <a:ext cx="8533360" cy="1948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668" y="350520"/>
            <a:ext cx="9143999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2668" y="350520"/>
            <a:ext cx="9143999" cy="103936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00883" y="2240280"/>
            <a:ext cx="5509260" cy="2133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46035" y="4790439"/>
            <a:ext cx="2238755" cy="2120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9455" y="1432085"/>
            <a:ext cx="571627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5" dirty="0">
                <a:solidFill>
                  <a:srgbClr val="03607B"/>
                </a:solidFill>
                <a:latin typeface="Calibri"/>
                <a:cs typeface="Calibri"/>
              </a:rPr>
              <a:t>5.</a:t>
            </a:r>
            <a:r>
              <a:rPr sz="5000" spc="-55" dirty="0">
                <a:solidFill>
                  <a:srgbClr val="03607B"/>
                </a:solidFill>
                <a:latin typeface="Calibri"/>
                <a:cs typeface="Calibri"/>
              </a:rPr>
              <a:t> </a:t>
            </a:r>
            <a:r>
              <a:rPr sz="5000" spc="5" dirty="0">
                <a:solidFill>
                  <a:srgbClr val="03607B"/>
                </a:solidFill>
                <a:latin typeface="Calibri"/>
                <a:cs typeface="Calibri"/>
              </a:rPr>
              <a:t>Azim</a:t>
            </a:r>
            <a:r>
              <a:rPr sz="5000" spc="-30" dirty="0">
                <a:solidFill>
                  <a:srgbClr val="03607B"/>
                </a:solidFill>
                <a:latin typeface="Calibri"/>
                <a:cs typeface="Calibri"/>
              </a:rPr>
              <a:t> ve </a:t>
            </a:r>
            <a:r>
              <a:rPr sz="5000" spc="-15" dirty="0">
                <a:solidFill>
                  <a:srgbClr val="03607B"/>
                </a:solidFill>
                <a:latin typeface="Calibri"/>
                <a:cs typeface="Calibri"/>
              </a:rPr>
              <a:t>Dayanıklılık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0066" y="3417845"/>
            <a:ext cx="7625715" cy="2074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0"/>
              </a:spcBef>
              <a:buClr>
                <a:srgbClr val="0ACFD8"/>
              </a:buClr>
              <a:buSzPct val="93750"/>
              <a:buFont typeface="Times New Roman"/>
              <a:buChar char="●"/>
              <a:tabLst>
                <a:tab pos="287655" algn="l"/>
              </a:tabLst>
            </a:pPr>
            <a:r>
              <a:rPr sz="3200" dirty="0">
                <a:latin typeface="Constantia"/>
                <a:cs typeface="Constantia"/>
              </a:rPr>
              <a:t>Amaca</a:t>
            </a:r>
            <a:r>
              <a:rPr sz="3200" spc="-14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ulaşmak</a:t>
            </a:r>
            <a:r>
              <a:rPr sz="3200" spc="-2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için</a:t>
            </a:r>
            <a:r>
              <a:rPr sz="3200" spc="-140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gösterilecek</a:t>
            </a:r>
            <a:r>
              <a:rPr sz="3200" spc="-15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çaba</a:t>
            </a:r>
            <a:r>
              <a:rPr sz="3200" spc="-7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bizi </a:t>
            </a:r>
            <a:r>
              <a:rPr sz="3200" spc="-790" dirty="0">
                <a:latin typeface="Constantia"/>
                <a:cs typeface="Constantia"/>
              </a:rPr>
              <a:t> </a:t>
            </a:r>
            <a:r>
              <a:rPr sz="3200" spc="15" dirty="0">
                <a:latin typeface="Constantia"/>
                <a:cs typeface="Constantia"/>
              </a:rPr>
              <a:t>hedeflerimize</a:t>
            </a:r>
            <a:r>
              <a:rPr sz="3200" spc="-165" dirty="0">
                <a:latin typeface="Constantia"/>
                <a:cs typeface="Constantia"/>
              </a:rPr>
              <a:t> </a:t>
            </a:r>
            <a:r>
              <a:rPr sz="3200" spc="-45" dirty="0">
                <a:latin typeface="Constantia"/>
                <a:cs typeface="Constantia"/>
              </a:rPr>
              <a:t>götürür.</a:t>
            </a:r>
            <a:endParaRPr sz="3200">
              <a:latin typeface="Constantia"/>
              <a:cs typeface="Constantia"/>
            </a:endParaRPr>
          </a:p>
          <a:p>
            <a:pPr marL="287020" marR="488950" indent="-274955">
              <a:lnSpc>
                <a:spcPct val="100000"/>
              </a:lnSpc>
              <a:spcBef>
                <a:spcPts val="770"/>
              </a:spcBef>
              <a:buClr>
                <a:srgbClr val="0ACFD8"/>
              </a:buClr>
              <a:buSzPct val="93750"/>
              <a:buFont typeface="Times New Roman"/>
              <a:buChar char="●"/>
              <a:tabLst>
                <a:tab pos="287655" algn="l"/>
              </a:tabLst>
            </a:pPr>
            <a:r>
              <a:rPr sz="3200" spc="5" dirty="0">
                <a:latin typeface="Constantia"/>
                <a:cs typeface="Constantia"/>
              </a:rPr>
              <a:t>Z</a:t>
            </a:r>
            <a:r>
              <a:rPr sz="3200" spc="-5" dirty="0">
                <a:latin typeface="Constantia"/>
                <a:cs typeface="Constantia"/>
              </a:rPr>
              <a:t>o</a:t>
            </a:r>
            <a:r>
              <a:rPr sz="3200" dirty="0">
                <a:latin typeface="Constantia"/>
                <a:cs typeface="Constantia"/>
              </a:rPr>
              <a:t>r</a:t>
            </a:r>
            <a:r>
              <a:rPr sz="3200" spc="-204" dirty="0">
                <a:latin typeface="Constantia"/>
                <a:cs typeface="Constantia"/>
              </a:rPr>
              <a:t> </a:t>
            </a:r>
            <a:r>
              <a:rPr sz="3200" spc="-25" dirty="0">
                <a:latin typeface="Constantia"/>
                <a:cs typeface="Constantia"/>
              </a:rPr>
              <a:t>d</a:t>
            </a:r>
            <a:r>
              <a:rPr sz="3200" dirty="0">
                <a:latin typeface="Constantia"/>
                <a:cs typeface="Constantia"/>
              </a:rPr>
              <a:t>u</a:t>
            </a:r>
            <a:r>
              <a:rPr sz="3200" spc="20" dirty="0">
                <a:latin typeface="Constantia"/>
                <a:cs typeface="Constantia"/>
              </a:rPr>
              <a:t>r</a:t>
            </a:r>
            <a:r>
              <a:rPr sz="3200" spc="-30" dirty="0">
                <a:latin typeface="Constantia"/>
                <a:cs typeface="Constantia"/>
              </a:rPr>
              <a:t>u</a:t>
            </a:r>
            <a:r>
              <a:rPr sz="3200" spc="10" dirty="0">
                <a:latin typeface="Constantia"/>
                <a:cs typeface="Constantia"/>
              </a:rPr>
              <a:t>m</a:t>
            </a:r>
            <a:r>
              <a:rPr sz="3200" spc="-5" dirty="0">
                <a:latin typeface="Constantia"/>
                <a:cs typeface="Constantia"/>
              </a:rPr>
              <a:t>l</a:t>
            </a:r>
            <a:r>
              <a:rPr sz="3200" dirty="0">
                <a:latin typeface="Constantia"/>
                <a:cs typeface="Constantia"/>
              </a:rPr>
              <a:t>a</a:t>
            </a:r>
            <a:r>
              <a:rPr sz="3200" spc="-45" dirty="0">
                <a:latin typeface="Constantia"/>
                <a:cs typeface="Constantia"/>
              </a:rPr>
              <a:t>r</a:t>
            </a:r>
            <a:r>
              <a:rPr sz="3200" spc="-25" dirty="0">
                <a:latin typeface="Constantia"/>
                <a:cs typeface="Constantia"/>
              </a:rPr>
              <a:t>d</a:t>
            </a:r>
            <a:r>
              <a:rPr sz="3200" dirty="0">
                <a:latin typeface="Constantia"/>
                <a:cs typeface="Constantia"/>
              </a:rPr>
              <a:t>a</a:t>
            </a:r>
            <a:r>
              <a:rPr sz="3200" spc="-100" dirty="0">
                <a:latin typeface="Constantia"/>
                <a:cs typeface="Constantia"/>
              </a:rPr>
              <a:t> </a:t>
            </a:r>
            <a:r>
              <a:rPr sz="3200" spc="-35" dirty="0">
                <a:latin typeface="Constantia"/>
                <a:cs typeface="Constantia"/>
              </a:rPr>
              <a:t>p</a:t>
            </a:r>
            <a:r>
              <a:rPr sz="3200" dirty="0">
                <a:latin typeface="Constantia"/>
                <a:cs typeface="Constantia"/>
              </a:rPr>
              <a:t>es</a:t>
            </a:r>
            <a:r>
              <a:rPr sz="3200" spc="-114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e</a:t>
            </a:r>
            <a:r>
              <a:rPr sz="3200" spc="-10" dirty="0">
                <a:latin typeface="Constantia"/>
                <a:cs typeface="Constantia"/>
              </a:rPr>
              <a:t>t</a:t>
            </a:r>
            <a:r>
              <a:rPr sz="3200" spc="-20" dirty="0">
                <a:latin typeface="Constantia"/>
                <a:cs typeface="Constantia"/>
              </a:rPr>
              <a:t>m</a:t>
            </a:r>
            <a:r>
              <a:rPr sz="3200" dirty="0">
                <a:latin typeface="Constantia"/>
                <a:cs typeface="Constantia"/>
              </a:rPr>
              <a:t>e</a:t>
            </a:r>
            <a:r>
              <a:rPr sz="3200" spc="25" dirty="0">
                <a:latin typeface="Constantia"/>
                <a:cs typeface="Constantia"/>
              </a:rPr>
              <a:t>y</a:t>
            </a:r>
            <a:r>
              <a:rPr sz="3200" spc="-15" dirty="0">
                <a:latin typeface="Constantia"/>
                <a:cs typeface="Constantia"/>
              </a:rPr>
              <a:t>i</a:t>
            </a:r>
            <a:r>
              <a:rPr sz="3200" dirty="0">
                <a:latin typeface="Constantia"/>
                <a:cs typeface="Constantia"/>
              </a:rPr>
              <a:t>p</a:t>
            </a:r>
            <a:r>
              <a:rPr sz="3200" spc="-195" dirty="0">
                <a:latin typeface="Constantia"/>
                <a:cs typeface="Constantia"/>
              </a:rPr>
              <a:t> </a:t>
            </a:r>
            <a:r>
              <a:rPr sz="3200" spc="-70" dirty="0">
                <a:latin typeface="Constantia"/>
                <a:cs typeface="Constantia"/>
              </a:rPr>
              <a:t>y</a:t>
            </a:r>
            <a:r>
              <a:rPr sz="3200" dirty="0">
                <a:latin typeface="Constantia"/>
                <a:cs typeface="Constantia"/>
              </a:rPr>
              <a:t>e</a:t>
            </a:r>
            <a:r>
              <a:rPr sz="3200" spc="-10" dirty="0">
                <a:latin typeface="Constantia"/>
                <a:cs typeface="Constantia"/>
              </a:rPr>
              <a:t>n</a:t>
            </a:r>
            <a:r>
              <a:rPr sz="3200" dirty="0">
                <a:latin typeface="Constantia"/>
                <a:cs typeface="Constantia"/>
              </a:rPr>
              <a:t>i</a:t>
            </a:r>
            <a:r>
              <a:rPr sz="3200" spc="-110" dirty="0">
                <a:latin typeface="Constantia"/>
                <a:cs typeface="Constantia"/>
              </a:rPr>
              <a:t> </a:t>
            </a:r>
            <a:r>
              <a:rPr sz="3200" spc="-70" dirty="0">
                <a:latin typeface="Constantia"/>
                <a:cs typeface="Constantia"/>
              </a:rPr>
              <a:t>y</a:t>
            </a:r>
            <a:r>
              <a:rPr sz="3200" spc="-5" dirty="0">
                <a:latin typeface="Constantia"/>
                <a:cs typeface="Constantia"/>
              </a:rPr>
              <a:t>ol</a:t>
            </a:r>
            <a:r>
              <a:rPr sz="3200" spc="25" dirty="0">
                <a:latin typeface="Constantia"/>
                <a:cs typeface="Constantia"/>
              </a:rPr>
              <a:t>l</a:t>
            </a:r>
            <a:r>
              <a:rPr sz="3200" spc="-35" dirty="0">
                <a:latin typeface="Constantia"/>
                <a:cs typeface="Constantia"/>
              </a:rPr>
              <a:t>a</a:t>
            </a:r>
            <a:r>
              <a:rPr sz="3200" dirty="0">
                <a:latin typeface="Constantia"/>
                <a:cs typeface="Constantia"/>
              </a:rPr>
              <a:t>r  </a:t>
            </a:r>
            <a:r>
              <a:rPr sz="3200" spc="-5" dirty="0">
                <a:latin typeface="Constantia"/>
                <a:cs typeface="Constantia"/>
              </a:rPr>
              <a:t>bulmalıyız.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1388" y="1260348"/>
            <a:ext cx="6696455" cy="490118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75901" y="6196088"/>
            <a:ext cx="713485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Palatino Linotype"/>
                <a:cs typeface="Palatino Linotype"/>
              </a:rPr>
              <a:t>Büyük</a:t>
            </a:r>
            <a:r>
              <a:rPr sz="2800" spc="1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zaferler</a:t>
            </a:r>
            <a:r>
              <a:rPr sz="2800" spc="-40" dirty="0">
                <a:latin typeface="Palatino Linotype"/>
                <a:cs typeface="Palatino Linotype"/>
              </a:rPr>
              <a:t> </a:t>
            </a:r>
            <a:r>
              <a:rPr sz="2800" spc="-10" dirty="0">
                <a:latin typeface="Palatino Linotype"/>
                <a:cs typeface="Palatino Linotype"/>
              </a:rPr>
              <a:t>güçle</a:t>
            </a:r>
            <a:r>
              <a:rPr sz="2800" spc="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değil,</a:t>
            </a:r>
            <a:r>
              <a:rPr sz="2800" spc="-20" dirty="0">
                <a:latin typeface="Palatino Linotype"/>
                <a:cs typeface="Palatino Linotype"/>
              </a:rPr>
              <a:t> </a:t>
            </a:r>
            <a:r>
              <a:rPr sz="3200" b="1" dirty="0">
                <a:latin typeface="Palatino Linotype"/>
                <a:cs typeface="Palatino Linotype"/>
              </a:rPr>
              <a:t>azimle</a:t>
            </a:r>
            <a:r>
              <a:rPr sz="3200" b="1" spc="-125" dirty="0">
                <a:latin typeface="Palatino Linotype"/>
                <a:cs typeface="Palatino Linotype"/>
              </a:rPr>
              <a:t> </a:t>
            </a:r>
            <a:r>
              <a:rPr sz="2800" spc="-20" dirty="0">
                <a:latin typeface="Palatino Linotype"/>
                <a:cs typeface="Palatino Linotype"/>
              </a:rPr>
              <a:t>kazanılır.</a:t>
            </a:r>
            <a:endParaRPr sz="28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668" y="350520"/>
            <a:ext cx="9143999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2668" y="350520"/>
            <a:ext cx="9143999" cy="103936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03098" y="907725"/>
            <a:ext cx="68694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5" dirty="0">
                <a:solidFill>
                  <a:srgbClr val="03607B"/>
                </a:solidFill>
                <a:latin typeface="Calibri"/>
                <a:cs typeface="Calibri"/>
              </a:rPr>
              <a:t>6.</a:t>
            </a:r>
            <a:r>
              <a:rPr sz="3600" dirty="0">
                <a:solidFill>
                  <a:srgbClr val="03607B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03607B"/>
                </a:solidFill>
                <a:latin typeface="Calibri"/>
                <a:cs typeface="Calibri"/>
              </a:rPr>
              <a:t>Olumsuz</a:t>
            </a:r>
            <a:r>
              <a:rPr sz="3600" spc="-10" dirty="0">
                <a:solidFill>
                  <a:srgbClr val="03607B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03607B"/>
                </a:solidFill>
                <a:latin typeface="Calibri"/>
                <a:cs typeface="Calibri"/>
              </a:rPr>
              <a:t>Düşünceden</a:t>
            </a:r>
            <a:r>
              <a:rPr sz="3600" spc="-50" dirty="0">
                <a:solidFill>
                  <a:srgbClr val="03607B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03607B"/>
                </a:solidFill>
                <a:latin typeface="Calibri"/>
                <a:cs typeface="Calibri"/>
              </a:rPr>
              <a:t>Uzak</a:t>
            </a:r>
            <a:r>
              <a:rPr sz="3600" spc="-10" dirty="0">
                <a:solidFill>
                  <a:srgbClr val="03607B"/>
                </a:solidFill>
                <a:latin typeface="Calibri"/>
                <a:cs typeface="Calibri"/>
              </a:rPr>
              <a:t> </a:t>
            </a:r>
            <a:r>
              <a:rPr sz="3600" spc="5" dirty="0">
                <a:solidFill>
                  <a:srgbClr val="03607B"/>
                </a:solidFill>
                <a:latin typeface="Calibri"/>
                <a:cs typeface="Calibri"/>
              </a:rPr>
              <a:t>Durma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68680" y="1463040"/>
            <a:ext cx="2708275" cy="2580640"/>
            <a:chOff x="868680" y="1463040"/>
            <a:chExt cx="2708275" cy="2580640"/>
          </a:xfrm>
        </p:grpSpPr>
        <p:sp>
          <p:nvSpPr>
            <p:cNvPr id="6" name="object 6"/>
            <p:cNvSpPr/>
            <p:nvPr/>
          </p:nvSpPr>
          <p:spPr>
            <a:xfrm>
              <a:off x="880872" y="1475231"/>
              <a:ext cx="2684145" cy="2554605"/>
            </a:xfrm>
            <a:custGeom>
              <a:avLst/>
              <a:gdLst/>
              <a:ahLst/>
              <a:cxnLst/>
              <a:rect l="l" t="t" r="r" b="b"/>
              <a:pathLst>
                <a:path w="2684145" h="2554604">
                  <a:moveTo>
                    <a:pt x="2258567" y="2554224"/>
                  </a:moveTo>
                  <a:lnTo>
                    <a:pt x="425195" y="2554224"/>
                  </a:lnTo>
                  <a:lnTo>
                    <a:pt x="378889" y="2551727"/>
                  </a:lnTo>
                  <a:lnTo>
                    <a:pt x="334021" y="2544410"/>
                  </a:lnTo>
                  <a:lnTo>
                    <a:pt x="290852" y="2532534"/>
                  </a:lnTo>
                  <a:lnTo>
                    <a:pt x="249642" y="2516358"/>
                  </a:lnTo>
                  <a:lnTo>
                    <a:pt x="210650" y="2496142"/>
                  </a:lnTo>
                  <a:lnTo>
                    <a:pt x="174138" y="2472147"/>
                  </a:lnTo>
                  <a:lnTo>
                    <a:pt x="140365" y="2444632"/>
                  </a:lnTo>
                  <a:lnTo>
                    <a:pt x="109591" y="2413858"/>
                  </a:lnTo>
                  <a:lnTo>
                    <a:pt x="82076" y="2380085"/>
                  </a:lnTo>
                  <a:lnTo>
                    <a:pt x="58081" y="2343573"/>
                  </a:lnTo>
                  <a:lnTo>
                    <a:pt x="37865" y="2304581"/>
                  </a:lnTo>
                  <a:lnTo>
                    <a:pt x="21689" y="2263371"/>
                  </a:lnTo>
                  <a:lnTo>
                    <a:pt x="9813" y="2220202"/>
                  </a:lnTo>
                  <a:lnTo>
                    <a:pt x="2496" y="2175334"/>
                  </a:lnTo>
                  <a:lnTo>
                    <a:pt x="0" y="2129028"/>
                  </a:lnTo>
                  <a:lnTo>
                    <a:pt x="0" y="426719"/>
                  </a:lnTo>
                  <a:lnTo>
                    <a:pt x="2496" y="380394"/>
                  </a:lnTo>
                  <a:lnTo>
                    <a:pt x="9813" y="335471"/>
                  </a:lnTo>
                  <a:lnTo>
                    <a:pt x="21689" y="292217"/>
                  </a:lnTo>
                  <a:lnTo>
                    <a:pt x="37865" y="250898"/>
                  </a:lnTo>
                  <a:lnTo>
                    <a:pt x="58081" y="211779"/>
                  </a:lnTo>
                  <a:lnTo>
                    <a:pt x="82076" y="175125"/>
                  </a:lnTo>
                  <a:lnTo>
                    <a:pt x="109591" y="141203"/>
                  </a:lnTo>
                  <a:lnTo>
                    <a:pt x="140365" y="110277"/>
                  </a:lnTo>
                  <a:lnTo>
                    <a:pt x="174138" y="82612"/>
                  </a:lnTo>
                  <a:lnTo>
                    <a:pt x="210650" y="58476"/>
                  </a:lnTo>
                  <a:lnTo>
                    <a:pt x="249642" y="38132"/>
                  </a:lnTo>
                  <a:lnTo>
                    <a:pt x="290852" y="21848"/>
                  </a:lnTo>
                  <a:lnTo>
                    <a:pt x="334021" y="9887"/>
                  </a:lnTo>
                  <a:lnTo>
                    <a:pt x="378889" y="2516"/>
                  </a:lnTo>
                  <a:lnTo>
                    <a:pt x="425195" y="0"/>
                  </a:lnTo>
                  <a:lnTo>
                    <a:pt x="2258567" y="0"/>
                  </a:lnTo>
                  <a:lnTo>
                    <a:pt x="2304874" y="2516"/>
                  </a:lnTo>
                  <a:lnTo>
                    <a:pt x="2349742" y="9887"/>
                  </a:lnTo>
                  <a:lnTo>
                    <a:pt x="2392911" y="21848"/>
                  </a:lnTo>
                  <a:lnTo>
                    <a:pt x="2434122" y="38132"/>
                  </a:lnTo>
                  <a:lnTo>
                    <a:pt x="2473113" y="58476"/>
                  </a:lnTo>
                  <a:lnTo>
                    <a:pt x="2509625" y="82612"/>
                  </a:lnTo>
                  <a:lnTo>
                    <a:pt x="2543398" y="110277"/>
                  </a:lnTo>
                  <a:lnTo>
                    <a:pt x="2574172" y="141203"/>
                  </a:lnTo>
                  <a:lnTo>
                    <a:pt x="2601687" y="175125"/>
                  </a:lnTo>
                  <a:lnTo>
                    <a:pt x="2625682" y="211779"/>
                  </a:lnTo>
                  <a:lnTo>
                    <a:pt x="2645898" y="250898"/>
                  </a:lnTo>
                  <a:lnTo>
                    <a:pt x="2662074" y="292217"/>
                  </a:lnTo>
                  <a:lnTo>
                    <a:pt x="2673950" y="335471"/>
                  </a:lnTo>
                  <a:lnTo>
                    <a:pt x="2681267" y="380394"/>
                  </a:lnTo>
                  <a:lnTo>
                    <a:pt x="2683764" y="426719"/>
                  </a:lnTo>
                  <a:lnTo>
                    <a:pt x="2683764" y="2129028"/>
                  </a:lnTo>
                  <a:lnTo>
                    <a:pt x="2681267" y="2175334"/>
                  </a:lnTo>
                  <a:lnTo>
                    <a:pt x="2673950" y="2220202"/>
                  </a:lnTo>
                  <a:lnTo>
                    <a:pt x="2662074" y="2263371"/>
                  </a:lnTo>
                  <a:lnTo>
                    <a:pt x="2645898" y="2304581"/>
                  </a:lnTo>
                  <a:lnTo>
                    <a:pt x="2625682" y="2343573"/>
                  </a:lnTo>
                  <a:lnTo>
                    <a:pt x="2601687" y="2380085"/>
                  </a:lnTo>
                  <a:lnTo>
                    <a:pt x="2574172" y="2413858"/>
                  </a:lnTo>
                  <a:lnTo>
                    <a:pt x="2543398" y="2444632"/>
                  </a:lnTo>
                  <a:lnTo>
                    <a:pt x="2509625" y="2472147"/>
                  </a:lnTo>
                  <a:lnTo>
                    <a:pt x="2473113" y="2496142"/>
                  </a:lnTo>
                  <a:lnTo>
                    <a:pt x="2434122" y="2516358"/>
                  </a:lnTo>
                  <a:lnTo>
                    <a:pt x="2392911" y="2532534"/>
                  </a:lnTo>
                  <a:lnTo>
                    <a:pt x="2349742" y="2544410"/>
                  </a:lnTo>
                  <a:lnTo>
                    <a:pt x="2304874" y="2551727"/>
                  </a:lnTo>
                  <a:lnTo>
                    <a:pt x="2258567" y="25542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68680" y="1463040"/>
              <a:ext cx="2708275" cy="2580640"/>
            </a:xfrm>
            <a:custGeom>
              <a:avLst/>
              <a:gdLst/>
              <a:ahLst/>
              <a:cxnLst/>
              <a:rect l="l" t="t" r="r" b="b"/>
              <a:pathLst>
                <a:path w="2708275" h="2580640">
                  <a:moveTo>
                    <a:pt x="2270760" y="2580132"/>
                  </a:moveTo>
                  <a:lnTo>
                    <a:pt x="437387" y="2580132"/>
                  </a:lnTo>
                  <a:lnTo>
                    <a:pt x="393192" y="2577084"/>
                  </a:lnTo>
                  <a:lnTo>
                    <a:pt x="350520" y="2570987"/>
                  </a:lnTo>
                  <a:lnTo>
                    <a:pt x="307848" y="2560319"/>
                  </a:lnTo>
                  <a:lnTo>
                    <a:pt x="268224" y="2545079"/>
                  </a:lnTo>
                  <a:lnTo>
                    <a:pt x="228600" y="2526792"/>
                  </a:lnTo>
                  <a:lnTo>
                    <a:pt x="193548" y="2505456"/>
                  </a:lnTo>
                  <a:lnTo>
                    <a:pt x="160020" y="2479548"/>
                  </a:lnTo>
                  <a:lnTo>
                    <a:pt x="143256" y="2465832"/>
                  </a:lnTo>
                  <a:lnTo>
                    <a:pt x="114300" y="2436876"/>
                  </a:lnTo>
                  <a:lnTo>
                    <a:pt x="86868" y="2403348"/>
                  </a:lnTo>
                  <a:lnTo>
                    <a:pt x="62484" y="2368295"/>
                  </a:lnTo>
                  <a:lnTo>
                    <a:pt x="42672" y="2331719"/>
                  </a:lnTo>
                  <a:lnTo>
                    <a:pt x="25908" y="2292095"/>
                  </a:lnTo>
                  <a:lnTo>
                    <a:pt x="13716" y="2250948"/>
                  </a:lnTo>
                  <a:lnTo>
                    <a:pt x="4572" y="2208276"/>
                  </a:lnTo>
                  <a:lnTo>
                    <a:pt x="0" y="2164079"/>
                  </a:lnTo>
                  <a:lnTo>
                    <a:pt x="0" y="416051"/>
                  </a:lnTo>
                  <a:lnTo>
                    <a:pt x="1524" y="394715"/>
                  </a:lnTo>
                  <a:lnTo>
                    <a:pt x="4572" y="371855"/>
                  </a:lnTo>
                  <a:lnTo>
                    <a:pt x="13716" y="329183"/>
                  </a:lnTo>
                  <a:lnTo>
                    <a:pt x="19812" y="309371"/>
                  </a:lnTo>
                  <a:lnTo>
                    <a:pt x="25908" y="288035"/>
                  </a:lnTo>
                  <a:lnTo>
                    <a:pt x="42672" y="248411"/>
                  </a:lnTo>
                  <a:lnTo>
                    <a:pt x="62484" y="211835"/>
                  </a:lnTo>
                  <a:lnTo>
                    <a:pt x="99060" y="160019"/>
                  </a:lnTo>
                  <a:lnTo>
                    <a:pt x="143256" y="114300"/>
                  </a:lnTo>
                  <a:lnTo>
                    <a:pt x="175260" y="86867"/>
                  </a:lnTo>
                  <a:lnTo>
                    <a:pt x="228600" y="53339"/>
                  </a:lnTo>
                  <a:lnTo>
                    <a:pt x="248412" y="44195"/>
                  </a:lnTo>
                  <a:lnTo>
                    <a:pt x="266700" y="35051"/>
                  </a:lnTo>
                  <a:lnTo>
                    <a:pt x="307848" y="19811"/>
                  </a:lnTo>
                  <a:lnTo>
                    <a:pt x="348996" y="9143"/>
                  </a:lnTo>
                  <a:lnTo>
                    <a:pt x="393192" y="3047"/>
                  </a:lnTo>
                  <a:lnTo>
                    <a:pt x="437387" y="0"/>
                  </a:lnTo>
                  <a:lnTo>
                    <a:pt x="2270760" y="0"/>
                  </a:lnTo>
                  <a:lnTo>
                    <a:pt x="2336292" y="4571"/>
                  </a:lnTo>
                  <a:lnTo>
                    <a:pt x="2378964" y="13715"/>
                  </a:lnTo>
                  <a:lnTo>
                    <a:pt x="2416149" y="25908"/>
                  </a:lnTo>
                  <a:lnTo>
                    <a:pt x="417575" y="25908"/>
                  </a:lnTo>
                  <a:lnTo>
                    <a:pt x="396240" y="27431"/>
                  </a:lnTo>
                  <a:lnTo>
                    <a:pt x="355092" y="33527"/>
                  </a:lnTo>
                  <a:lnTo>
                    <a:pt x="295656" y="50291"/>
                  </a:lnTo>
                  <a:lnTo>
                    <a:pt x="259080" y="67055"/>
                  </a:lnTo>
                  <a:lnTo>
                    <a:pt x="240792" y="74675"/>
                  </a:lnTo>
                  <a:lnTo>
                    <a:pt x="207264" y="96011"/>
                  </a:lnTo>
                  <a:lnTo>
                    <a:pt x="160020" y="132587"/>
                  </a:lnTo>
                  <a:lnTo>
                    <a:pt x="132588" y="160019"/>
                  </a:lnTo>
                  <a:lnTo>
                    <a:pt x="106680" y="192023"/>
                  </a:lnTo>
                  <a:lnTo>
                    <a:pt x="74676" y="240791"/>
                  </a:lnTo>
                  <a:lnTo>
                    <a:pt x="50292" y="295655"/>
                  </a:lnTo>
                  <a:lnTo>
                    <a:pt x="38100" y="335279"/>
                  </a:lnTo>
                  <a:lnTo>
                    <a:pt x="28956" y="374904"/>
                  </a:lnTo>
                  <a:lnTo>
                    <a:pt x="24384" y="438911"/>
                  </a:lnTo>
                  <a:lnTo>
                    <a:pt x="24384" y="2141219"/>
                  </a:lnTo>
                  <a:lnTo>
                    <a:pt x="26025" y="2164079"/>
                  </a:lnTo>
                  <a:lnTo>
                    <a:pt x="27758" y="2186940"/>
                  </a:lnTo>
                  <a:lnTo>
                    <a:pt x="28956" y="2203703"/>
                  </a:lnTo>
                  <a:lnTo>
                    <a:pt x="33528" y="2223516"/>
                  </a:lnTo>
                  <a:lnTo>
                    <a:pt x="38100" y="2244852"/>
                  </a:lnTo>
                  <a:lnTo>
                    <a:pt x="42672" y="2263140"/>
                  </a:lnTo>
                  <a:lnTo>
                    <a:pt x="65532" y="2319527"/>
                  </a:lnTo>
                  <a:lnTo>
                    <a:pt x="83820" y="2354579"/>
                  </a:lnTo>
                  <a:lnTo>
                    <a:pt x="106680" y="2388108"/>
                  </a:lnTo>
                  <a:lnTo>
                    <a:pt x="132588" y="2418587"/>
                  </a:lnTo>
                  <a:lnTo>
                    <a:pt x="160020" y="2446019"/>
                  </a:lnTo>
                  <a:lnTo>
                    <a:pt x="190500" y="2471927"/>
                  </a:lnTo>
                  <a:lnTo>
                    <a:pt x="224028" y="2494787"/>
                  </a:lnTo>
                  <a:lnTo>
                    <a:pt x="277368" y="2522219"/>
                  </a:lnTo>
                  <a:lnTo>
                    <a:pt x="295656" y="2528316"/>
                  </a:lnTo>
                  <a:lnTo>
                    <a:pt x="315468" y="2535935"/>
                  </a:lnTo>
                  <a:lnTo>
                    <a:pt x="333756" y="2540508"/>
                  </a:lnTo>
                  <a:lnTo>
                    <a:pt x="355092" y="2545079"/>
                  </a:lnTo>
                  <a:lnTo>
                    <a:pt x="374904" y="2549652"/>
                  </a:lnTo>
                  <a:lnTo>
                    <a:pt x="394716" y="2552700"/>
                  </a:lnTo>
                  <a:lnTo>
                    <a:pt x="416052" y="2554224"/>
                  </a:lnTo>
                  <a:lnTo>
                    <a:pt x="2417368" y="2554224"/>
                  </a:lnTo>
                  <a:lnTo>
                    <a:pt x="2400300" y="2560319"/>
                  </a:lnTo>
                  <a:lnTo>
                    <a:pt x="2380488" y="2564892"/>
                  </a:lnTo>
                  <a:lnTo>
                    <a:pt x="2359152" y="2570987"/>
                  </a:lnTo>
                  <a:lnTo>
                    <a:pt x="2314956" y="2577084"/>
                  </a:lnTo>
                  <a:lnTo>
                    <a:pt x="2270760" y="2580132"/>
                  </a:lnTo>
                  <a:close/>
                </a:path>
                <a:path w="2708275" h="2580640">
                  <a:moveTo>
                    <a:pt x="2417368" y="2554224"/>
                  </a:moveTo>
                  <a:lnTo>
                    <a:pt x="2290572" y="2554224"/>
                  </a:lnTo>
                  <a:lnTo>
                    <a:pt x="2311908" y="2552700"/>
                  </a:lnTo>
                  <a:lnTo>
                    <a:pt x="2333244" y="2549652"/>
                  </a:lnTo>
                  <a:lnTo>
                    <a:pt x="2392680" y="2535935"/>
                  </a:lnTo>
                  <a:lnTo>
                    <a:pt x="2430780" y="2522219"/>
                  </a:lnTo>
                  <a:lnTo>
                    <a:pt x="2467356" y="2503932"/>
                  </a:lnTo>
                  <a:lnTo>
                    <a:pt x="2500884" y="2484119"/>
                  </a:lnTo>
                  <a:lnTo>
                    <a:pt x="2548128" y="2447543"/>
                  </a:lnTo>
                  <a:lnTo>
                    <a:pt x="2575560" y="2418587"/>
                  </a:lnTo>
                  <a:lnTo>
                    <a:pt x="2589276" y="2404871"/>
                  </a:lnTo>
                  <a:lnTo>
                    <a:pt x="2612136" y="2372868"/>
                  </a:lnTo>
                  <a:lnTo>
                    <a:pt x="2633472" y="2337816"/>
                  </a:lnTo>
                  <a:lnTo>
                    <a:pt x="2650236" y="2302763"/>
                  </a:lnTo>
                  <a:lnTo>
                    <a:pt x="2663952" y="2264663"/>
                  </a:lnTo>
                  <a:lnTo>
                    <a:pt x="2674620" y="2225040"/>
                  </a:lnTo>
                  <a:lnTo>
                    <a:pt x="2680825" y="2182368"/>
                  </a:lnTo>
                  <a:lnTo>
                    <a:pt x="2683764" y="2141219"/>
                  </a:lnTo>
                  <a:lnTo>
                    <a:pt x="2683764" y="438911"/>
                  </a:lnTo>
                  <a:lnTo>
                    <a:pt x="2680481" y="393192"/>
                  </a:lnTo>
                  <a:lnTo>
                    <a:pt x="2674620" y="355092"/>
                  </a:lnTo>
                  <a:lnTo>
                    <a:pt x="2665476" y="315467"/>
                  </a:lnTo>
                  <a:lnTo>
                    <a:pt x="2642616" y="260604"/>
                  </a:lnTo>
                  <a:lnTo>
                    <a:pt x="2624328" y="225551"/>
                  </a:lnTo>
                  <a:lnTo>
                    <a:pt x="2601468" y="192023"/>
                  </a:lnTo>
                  <a:lnTo>
                    <a:pt x="2561844" y="146304"/>
                  </a:lnTo>
                  <a:lnTo>
                    <a:pt x="2517647" y="108204"/>
                  </a:lnTo>
                  <a:lnTo>
                    <a:pt x="2484120" y="85343"/>
                  </a:lnTo>
                  <a:lnTo>
                    <a:pt x="2430780" y="57911"/>
                  </a:lnTo>
                  <a:lnTo>
                    <a:pt x="2394204" y="44195"/>
                  </a:lnTo>
                  <a:lnTo>
                    <a:pt x="2354580" y="33527"/>
                  </a:lnTo>
                  <a:lnTo>
                    <a:pt x="2333244" y="30479"/>
                  </a:lnTo>
                  <a:lnTo>
                    <a:pt x="2313431" y="27431"/>
                  </a:lnTo>
                  <a:lnTo>
                    <a:pt x="2292096" y="25908"/>
                  </a:lnTo>
                  <a:lnTo>
                    <a:pt x="2416149" y="25908"/>
                  </a:lnTo>
                  <a:lnTo>
                    <a:pt x="2479547" y="53339"/>
                  </a:lnTo>
                  <a:lnTo>
                    <a:pt x="2514600" y="74675"/>
                  </a:lnTo>
                  <a:lnTo>
                    <a:pt x="2548128" y="100583"/>
                  </a:lnTo>
                  <a:lnTo>
                    <a:pt x="2564892" y="114300"/>
                  </a:lnTo>
                  <a:lnTo>
                    <a:pt x="2580131" y="128015"/>
                  </a:lnTo>
                  <a:lnTo>
                    <a:pt x="2593848" y="143255"/>
                  </a:lnTo>
                  <a:lnTo>
                    <a:pt x="2609088" y="160019"/>
                  </a:lnTo>
                  <a:lnTo>
                    <a:pt x="2633472" y="193547"/>
                  </a:lnTo>
                  <a:lnTo>
                    <a:pt x="2645664" y="211835"/>
                  </a:lnTo>
                  <a:lnTo>
                    <a:pt x="2654808" y="230123"/>
                  </a:lnTo>
                  <a:lnTo>
                    <a:pt x="2665476" y="248411"/>
                  </a:lnTo>
                  <a:lnTo>
                    <a:pt x="2682239" y="288035"/>
                  </a:lnTo>
                  <a:lnTo>
                    <a:pt x="2694431" y="329183"/>
                  </a:lnTo>
                  <a:lnTo>
                    <a:pt x="2703576" y="371855"/>
                  </a:lnTo>
                  <a:lnTo>
                    <a:pt x="2708148" y="416051"/>
                  </a:lnTo>
                  <a:lnTo>
                    <a:pt x="2708148" y="2164079"/>
                  </a:lnTo>
                  <a:lnTo>
                    <a:pt x="2706623" y="2185416"/>
                  </a:lnTo>
                  <a:lnTo>
                    <a:pt x="2703576" y="2208276"/>
                  </a:lnTo>
                  <a:lnTo>
                    <a:pt x="2694431" y="2250948"/>
                  </a:lnTo>
                  <a:lnTo>
                    <a:pt x="2688336" y="2270760"/>
                  </a:lnTo>
                  <a:lnTo>
                    <a:pt x="2682239" y="2292095"/>
                  </a:lnTo>
                  <a:lnTo>
                    <a:pt x="2665476" y="2331719"/>
                  </a:lnTo>
                  <a:lnTo>
                    <a:pt x="2645664" y="2368295"/>
                  </a:lnTo>
                  <a:lnTo>
                    <a:pt x="2609088" y="2420111"/>
                  </a:lnTo>
                  <a:lnTo>
                    <a:pt x="2564892" y="2465832"/>
                  </a:lnTo>
                  <a:lnTo>
                    <a:pt x="2516123" y="2503932"/>
                  </a:lnTo>
                  <a:lnTo>
                    <a:pt x="2479547" y="2526792"/>
                  </a:lnTo>
                  <a:lnTo>
                    <a:pt x="2441447" y="2545079"/>
                  </a:lnTo>
                  <a:lnTo>
                    <a:pt x="2421636" y="2552700"/>
                  </a:lnTo>
                  <a:lnTo>
                    <a:pt x="2417368" y="2554224"/>
                  </a:lnTo>
                  <a:close/>
                </a:path>
              </a:pathLst>
            </a:custGeom>
            <a:solidFill>
              <a:srgbClr val="009C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177512" y="1617968"/>
            <a:ext cx="2089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Palatino Linotype"/>
                <a:cs typeface="Palatino Linotype"/>
              </a:rPr>
              <a:t>Olumsuz</a:t>
            </a:r>
            <a:r>
              <a:rPr sz="1800" b="1" i="1" spc="-45" dirty="0">
                <a:latin typeface="Palatino Linotype"/>
                <a:cs typeface="Palatino Linotype"/>
              </a:rPr>
              <a:t> </a:t>
            </a:r>
            <a:r>
              <a:rPr sz="1800" b="1" i="1" spc="-5" dirty="0">
                <a:latin typeface="Palatino Linotype"/>
                <a:cs typeface="Palatino Linotype"/>
              </a:rPr>
              <a:t>düşünceler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71485" y="1892332"/>
            <a:ext cx="2101850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780" marR="139700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Palatino Linotype"/>
                <a:cs typeface="Palatino Linotype"/>
              </a:rPr>
              <a:t>negatif </a:t>
            </a:r>
            <a:r>
              <a:rPr sz="1800" b="1" i="1" dirty="0">
                <a:latin typeface="Palatino Linotype"/>
                <a:cs typeface="Palatino Linotype"/>
              </a:rPr>
              <a:t> </a:t>
            </a:r>
            <a:r>
              <a:rPr sz="1800" b="1" i="1" spc="-10" dirty="0">
                <a:latin typeface="Palatino Linotype"/>
                <a:cs typeface="Palatino Linotype"/>
              </a:rPr>
              <a:t>yaşantılarımız</a:t>
            </a:r>
            <a:r>
              <a:rPr sz="1800" b="1" i="1" spc="5" dirty="0">
                <a:latin typeface="Palatino Linotype"/>
                <a:cs typeface="Palatino Linotype"/>
              </a:rPr>
              <a:t> </a:t>
            </a:r>
            <a:r>
              <a:rPr sz="1800" b="1" i="1" spc="-10" dirty="0">
                <a:latin typeface="Palatino Linotype"/>
                <a:cs typeface="Palatino Linotype"/>
              </a:rPr>
              <a:t>ve </a:t>
            </a:r>
            <a:r>
              <a:rPr sz="1800" b="1" i="1" spc="-434" dirty="0">
                <a:latin typeface="Palatino Linotype"/>
                <a:cs typeface="Palatino Linotype"/>
              </a:rPr>
              <a:t> </a:t>
            </a:r>
            <a:r>
              <a:rPr sz="1800" b="1" i="1" spc="-5" dirty="0">
                <a:latin typeface="Palatino Linotype"/>
                <a:cs typeface="Palatino Linotype"/>
              </a:rPr>
              <a:t>beklentilerimizle </a:t>
            </a:r>
            <a:r>
              <a:rPr sz="1800" b="1" i="1" dirty="0">
                <a:latin typeface="Palatino Linotype"/>
                <a:cs typeface="Palatino Linotype"/>
              </a:rPr>
              <a:t> </a:t>
            </a:r>
            <a:r>
              <a:rPr sz="1800" b="1" i="1" spc="-5" dirty="0">
                <a:latin typeface="Palatino Linotype"/>
                <a:cs typeface="Palatino Linotype"/>
              </a:rPr>
              <a:t>ilgilidir.</a:t>
            </a:r>
            <a:endParaRPr sz="1800">
              <a:latin typeface="Palatino Linotype"/>
              <a:cs typeface="Palatino Linotype"/>
            </a:endParaRPr>
          </a:p>
          <a:p>
            <a:pPr marL="12700" marR="5080" indent="-1270" algn="ctr">
              <a:lnSpc>
                <a:spcPct val="100000"/>
              </a:lnSpc>
            </a:pPr>
            <a:r>
              <a:rPr sz="1800" b="1" i="1" spc="-5" dirty="0">
                <a:latin typeface="Palatino Linotype"/>
                <a:cs typeface="Palatino Linotype"/>
              </a:rPr>
              <a:t>Olumsuz </a:t>
            </a:r>
            <a:r>
              <a:rPr sz="1800" b="1" i="1" spc="-10" dirty="0">
                <a:latin typeface="Palatino Linotype"/>
                <a:cs typeface="Palatino Linotype"/>
              </a:rPr>
              <a:t>yaşantılar </a:t>
            </a:r>
            <a:r>
              <a:rPr sz="1800" b="1" i="1" spc="-434" dirty="0">
                <a:latin typeface="Palatino Linotype"/>
                <a:cs typeface="Palatino Linotype"/>
              </a:rPr>
              <a:t> </a:t>
            </a:r>
            <a:r>
              <a:rPr sz="1800" b="1" i="1" spc="-5" dirty="0">
                <a:latin typeface="Palatino Linotype"/>
                <a:cs typeface="Palatino Linotype"/>
              </a:rPr>
              <a:t>olumsuz</a:t>
            </a:r>
            <a:r>
              <a:rPr sz="1800" b="1" i="1" spc="-55" dirty="0">
                <a:latin typeface="Palatino Linotype"/>
                <a:cs typeface="Palatino Linotype"/>
              </a:rPr>
              <a:t> </a:t>
            </a:r>
            <a:r>
              <a:rPr sz="1800" b="1" i="1" spc="-5" dirty="0">
                <a:latin typeface="Palatino Linotype"/>
                <a:cs typeface="Palatino Linotype"/>
              </a:rPr>
              <a:t>düşünceleri </a:t>
            </a:r>
            <a:r>
              <a:rPr sz="1800" b="1" i="1" spc="-434" dirty="0">
                <a:latin typeface="Palatino Linotype"/>
                <a:cs typeface="Palatino Linotype"/>
              </a:rPr>
              <a:t> </a:t>
            </a:r>
            <a:r>
              <a:rPr sz="1800" b="1" i="1" spc="-5" dirty="0">
                <a:latin typeface="Palatino Linotype"/>
                <a:cs typeface="Palatino Linotype"/>
              </a:rPr>
              <a:t>arttırabilir.</a:t>
            </a:r>
            <a:endParaRPr sz="1800">
              <a:latin typeface="Palatino Linotype"/>
              <a:cs typeface="Palatino Linotype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203947" y="1956816"/>
            <a:ext cx="2473960" cy="1353820"/>
            <a:chOff x="7203947" y="1956816"/>
            <a:chExt cx="2473960" cy="1353820"/>
          </a:xfrm>
        </p:grpSpPr>
        <p:sp>
          <p:nvSpPr>
            <p:cNvPr id="11" name="object 11"/>
            <p:cNvSpPr/>
            <p:nvPr/>
          </p:nvSpPr>
          <p:spPr>
            <a:xfrm>
              <a:off x="7217663" y="1969008"/>
              <a:ext cx="2447925" cy="1329055"/>
            </a:xfrm>
            <a:custGeom>
              <a:avLst/>
              <a:gdLst/>
              <a:ahLst/>
              <a:cxnLst/>
              <a:rect l="l" t="t" r="r" b="b"/>
              <a:pathLst>
                <a:path w="2447925" h="1329054">
                  <a:moveTo>
                    <a:pt x="2226563" y="1328928"/>
                  </a:moveTo>
                  <a:lnTo>
                    <a:pt x="220980" y="1328928"/>
                  </a:lnTo>
                  <a:lnTo>
                    <a:pt x="176480" y="1324433"/>
                  </a:lnTo>
                  <a:lnTo>
                    <a:pt x="135016" y="1311544"/>
                  </a:lnTo>
                  <a:lnTo>
                    <a:pt x="97482" y="1291155"/>
                  </a:lnTo>
                  <a:lnTo>
                    <a:pt x="64770" y="1264158"/>
                  </a:lnTo>
                  <a:lnTo>
                    <a:pt x="37772" y="1231445"/>
                  </a:lnTo>
                  <a:lnTo>
                    <a:pt x="17383" y="1193911"/>
                  </a:lnTo>
                  <a:lnTo>
                    <a:pt x="4494" y="1152447"/>
                  </a:lnTo>
                  <a:lnTo>
                    <a:pt x="0" y="1107948"/>
                  </a:lnTo>
                  <a:lnTo>
                    <a:pt x="0" y="222504"/>
                  </a:lnTo>
                  <a:lnTo>
                    <a:pt x="4494" y="177938"/>
                  </a:lnTo>
                  <a:lnTo>
                    <a:pt x="17383" y="136302"/>
                  </a:lnTo>
                  <a:lnTo>
                    <a:pt x="37772" y="98524"/>
                  </a:lnTo>
                  <a:lnTo>
                    <a:pt x="64770" y="65532"/>
                  </a:lnTo>
                  <a:lnTo>
                    <a:pt x="97482" y="38254"/>
                  </a:lnTo>
                  <a:lnTo>
                    <a:pt x="135016" y="17621"/>
                  </a:lnTo>
                  <a:lnTo>
                    <a:pt x="176480" y="4560"/>
                  </a:lnTo>
                  <a:lnTo>
                    <a:pt x="220980" y="0"/>
                  </a:lnTo>
                  <a:lnTo>
                    <a:pt x="2226563" y="0"/>
                  </a:lnTo>
                  <a:lnTo>
                    <a:pt x="2271063" y="4560"/>
                  </a:lnTo>
                  <a:lnTo>
                    <a:pt x="2312527" y="17621"/>
                  </a:lnTo>
                  <a:lnTo>
                    <a:pt x="2350061" y="38254"/>
                  </a:lnTo>
                  <a:lnTo>
                    <a:pt x="2382773" y="65532"/>
                  </a:lnTo>
                  <a:lnTo>
                    <a:pt x="2409771" y="98524"/>
                  </a:lnTo>
                  <a:lnTo>
                    <a:pt x="2430160" y="136302"/>
                  </a:lnTo>
                  <a:lnTo>
                    <a:pt x="2443049" y="177938"/>
                  </a:lnTo>
                  <a:lnTo>
                    <a:pt x="2447543" y="222504"/>
                  </a:lnTo>
                  <a:lnTo>
                    <a:pt x="2447543" y="1107948"/>
                  </a:lnTo>
                  <a:lnTo>
                    <a:pt x="2443049" y="1152447"/>
                  </a:lnTo>
                  <a:lnTo>
                    <a:pt x="2430160" y="1193911"/>
                  </a:lnTo>
                  <a:lnTo>
                    <a:pt x="2409771" y="1231445"/>
                  </a:lnTo>
                  <a:lnTo>
                    <a:pt x="2382773" y="1264158"/>
                  </a:lnTo>
                  <a:lnTo>
                    <a:pt x="2350061" y="1291155"/>
                  </a:lnTo>
                  <a:lnTo>
                    <a:pt x="2312527" y="1311544"/>
                  </a:lnTo>
                  <a:lnTo>
                    <a:pt x="2271063" y="1324433"/>
                  </a:lnTo>
                  <a:lnTo>
                    <a:pt x="2226563" y="13289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03947" y="1956816"/>
              <a:ext cx="2473960" cy="1353820"/>
            </a:xfrm>
            <a:custGeom>
              <a:avLst/>
              <a:gdLst/>
              <a:ahLst/>
              <a:cxnLst/>
              <a:rect l="l" t="t" r="r" b="b"/>
              <a:pathLst>
                <a:path w="2473959" h="1353820">
                  <a:moveTo>
                    <a:pt x="2252472" y="1353312"/>
                  </a:moveTo>
                  <a:lnTo>
                    <a:pt x="222504" y="1353312"/>
                  </a:lnTo>
                  <a:lnTo>
                    <a:pt x="187452" y="1348740"/>
                  </a:lnTo>
                  <a:lnTo>
                    <a:pt x="143256" y="1335024"/>
                  </a:lnTo>
                  <a:lnTo>
                    <a:pt x="103632" y="1313688"/>
                  </a:lnTo>
                  <a:lnTo>
                    <a:pt x="70104" y="1286256"/>
                  </a:lnTo>
                  <a:lnTo>
                    <a:pt x="41148" y="1251204"/>
                  </a:lnTo>
                  <a:lnTo>
                    <a:pt x="19812" y="1211580"/>
                  </a:lnTo>
                  <a:lnTo>
                    <a:pt x="4572" y="1167384"/>
                  </a:lnTo>
                  <a:lnTo>
                    <a:pt x="0" y="1132332"/>
                  </a:lnTo>
                  <a:lnTo>
                    <a:pt x="0" y="222503"/>
                  </a:lnTo>
                  <a:lnTo>
                    <a:pt x="10668" y="164591"/>
                  </a:lnTo>
                  <a:lnTo>
                    <a:pt x="39624" y="103631"/>
                  </a:lnTo>
                  <a:lnTo>
                    <a:pt x="68580" y="68579"/>
                  </a:lnTo>
                  <a:lnTo>
                    <a:pt x="103632" y="41147"/>
                  </a:lnTo>
                  <a:lnTo>
                    <a:pt x="143256" y="18288"/>
                  </a:lnTo>
                  <a:lnTo>
                    <a:pt x="187452" y="4571"/>
                  </a:lnTo>
                  <a:lnTo>
                    <a:pt x="222504" y="0"/>
                  </a:lnTo>
                  <a:lnTo>
                    <a:pt x="2250948" y="0"/>
                  </a:lnTo>
                  <a:lnTo>
                    <a:pt x="2286000" y="4571"/>
                  </a:lnTo>
                  <a:lnTo>
                    <a:pt x="2308860" y="10667"/>
                  </a:lnTo>
                  <a:lnTo>
                    <a:pt x="2330196" y="18288"/>
                  </a:lnTo>
                  <a:lnTo>
                    <a:pt x="2344347" y="25907"/>
                  </a:lnTo>
                  <a:lnTo>
                    <a:pt x="224028" y="25907"/>
                  </a:lnTo>
                  <a:lnTo>
                    <a:pt x="213360" y="27431"/>
                  </a:lnTo>
                  <a:lnTo>
                    <a:pt x="173736" y="35052"/>
                  </a:lnTo>
                  <a:lnTo>
                    <a:pt x="135636" y="50291"/>
                  </a:lnTo>
                  <a:lnTo>
                    <a:pt x="102108" y="73152"/>
                  </a:lnTo>
                  <a:lnTo>
                    <a:pt x="73152" y="100583"/>
                  </a:lnTo>
                  <a:lnTo>
                    <a:pt x="51816" y="134111"/>
                  </a:lnTo>
                  <a:lnTo>
                    <a:pt x="35052" y="172211"/>
                  </a:lnTo>
                  <a:lnTo>
                    <a:pt x="27432" y="213359"/>
                  </a:lnTo>
                  <a:lnTo>
                    <a:pt x="25908" y="222503"/>
                  </a:lnTo>
                  <a:lnTo>
                    <a:pt x="25908" y="1130808"/>
                  </a:lnTo>
                  <a:lnTo>
                    <a:pt x="27432" y="1139952"/>
                  </a:lnTo>
                  <a:lnTo>
                    <a:pt x="30480" y="1161288"/>
                  </a:lnTo>
                  <a:lnTo>
                    <a:pt x="42672" y="1200912"/>
                  </a:lnTo>
                  <a:lnTo>
                    <a:pt x="60960" y="1235964"/>
                  </a:lnTo>
                  <a:lnTo>
                    <a:pt x="86868" y="1266444"/>
                  </a:lnTo>
                  <a:lnTo>
                    <a:pt x="117348" y="1292352"/>
                  </a:lnTo>
                  <a:lnTo>
                    <a:pt x="152400" y="1312164"/>
                  </a:lnTo>
                  <a:lnTo>
                    <a:pt x="192024" y="1324356"/>
                  </a:lnTo>
                  <a:lnTo>
                    <a:pt x="213360" y="1327404"/>
                  </a:lnTo>
                  <a:lnTo>
                    <a:pt x="224028" y="1327404"/>
                  </a:lnTo>
                  <a:lnTo>
                    <a:pt x="234695" y="1328928"/>
                  </a:lnTo>
                  <a:lnTo>
                    <a:pt x="2344928" y="1328928"/>
                  </a:lnTo>
                  <a:lnTo>
                    <a:pt x="2331720" y="1335024"/>
                  </a:lnTo>
                  <a:lnTo>
                    <a:pt x="2310384" y="1342644"/>
                  </a:lnTo>
                  <a:lnTo>
                    <a:pt x="2287524" y="1348740"/>
                  </a:lnTo>
                  <a:lnTo>
                    <a:pt x="2252472" y="1353312"/>
                  </a:lnTo>
                  <a:close/>
                </a:path>
                <a:path w="2473959" h="1353820">
                  <a:moveTo>
                    <a:pt x="2344928" y="1328928"/>
                  </a:moveTo>
                  <a:lnTo>
                    <a:pt x="2238756" y="1328928"/>
                  </a:lnTo>
                  <a:lnTo>
                    <a:pt x="2249424" y="1327404"/>
                  </a:lnTo>
                  <a:lnTo>
                    <a:pt x="2260092" y="1327404"/>
                  </a:lnTo>
                  <a:lnTo>
                    <a:pt x="2281428" y="1324356"/>
                  </a:lnTo>
                  <a:lnTo>
                    <a:pt x="2321052" y="1312164"/>
                  </a:lnTo>
                  <a:lnTo>
                    <a:pt x="2356104" y="1292352"/>
                  </a:lnTo>
                  <a:lnTo>
                    <a:pt x="2386584" y="1267968"/>
                  </a:lnTo>
                  <a:lnTo>
                    <a:pt x="2412492" y="1237488"/>
                  </a:lnTo>
                  <a:lnTo>
                    <a:pt x="2432304" y="1200912"/>
                  </a:lnTo>
                  <a:lnTo>
                    <a:pt x="2444496" y="1162812"/>
                  </a:lnTo>
                  <a:lnTo>
                    <a:pt x="2447543" y="1141475"/>
                  </a:lnTo>
                  <a:lnTo>
                    <a:pt x="2447543" y="1130808"/>
                  </a:lnTo>
                  <a:lnTo>
                    <a:pt x="2449068" y="1120140"/>
                  </a:lnTo>
                  <a:lnTo>
                    <a:pt x="2449068" y="234695"/>
                  </a:lnTo>
                  <a:lnTo>
                    <a:pt x="2447543" y="224027"/>
                  </a:lnTo>
                  <a:lnTo>
                    <a:pt x="2447543" y="213359"/>
                  </a:lnTo>
                  <a:lnTo>
                    <a:pt x="2438400" y="172211"/>
                  </a:lnTo>
                  <a:lnTo>
                    <a:pt x="2423160" y="135635"/>
                  </a:lnTo>
                  <a:lnTo>
                    <a:pt x="2400300" y="102107"/>
                  </a:lnTo>
                  <a:lnTo>
                    <a:pt x="2372868" y="73152"/>
                  </a:lnTo>
                  <a:lnTo>
                    <a:pt x="2321052" y="42671"/>
                  </a:lnTo>
                  <a:lnTo>
                    <a:pt x="2282952" y="30479"/>
                  </a:lnTo>
                  <a:lnTo>
                    <a:pt x="2250948" y="25907"/>
                  </a:lnTo>
                  <a:lnTo>
                    <a:pt x="2344347" y="25907"/>
                  </a:lnTo>
                  <a:lnTo>
                    <a:pt x="2388108" y="53339"/>
                  </a:lnTo>
                  <a:lnTo>
                    <a:pt x="2420112" y="85343"/>
                  </a:lnTo>
                  <a:lnTo>
                    <a:pt x="2444496" y="121919"/>
                  </a:lnTo>
                  <a:lnTo>
                    <a:pt x="2462784" y="164591"/>
                  </a:lnTo>
                  <a:lnTo>
                    <a:pt x="2473452" y="222503"/>
                  </a:lnTo>
                  <a:lnTo>
                    <a:pt x="2473452" y="1130808"/>
                  </a:lnTo>
                  <a:lnTo>
                    <a:pt x="2462784" y="1188720"/>
                  </a:lnTo>
                  <a:lnTo>
                    <a:pt x="2446019" y="1229868"/>
                  </a:lnTo>
                  <a:lnTo>
                    <a:pt x="2420112" y="1267968"/>
                  </a:lnTo>
                  <a:lnTo>
                    <a:pt x="2389632" y="1299971"/>
                  </a:lnTo>
                  <a:lnTo>
                    <a:pt x="2351532" y="1325880"/>
                  </a:lnTo>
                  <a:lnTo>
                    <a:pt x="2344928" y="1328928"/>
                  </a:lnTo>
                  <a:close/>
                </a:path>
              </a:pathLst>
            </a:custGeom>
            <a:solidFill>
              <a:srgbClr val="009C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374156" y="2052285"/>
            <a:ext cx="21355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Palatino Linotype"/>
                <a:cs typeface="Palatino Linotype"/>
              </a:rPr>
              <a:t>Olumlu dil </a:t>
            </a:r>
            <a:r>
              <a:rPr sz="1800" b="1" i="1" spc="-10" dirty="0">
                <a:latin typeface="Palatino Linotype"/>
                <a:cs typeface="Palatino Linotype"/>
              </a:rPr>
              <a:t>olumlu </a:t>
            </a:r>
            <a:r>
              <a:rPr sz="1800" b="1" i="1" spc="-5" dirty="0">
                <a:latin typeface="Palatino Linotype"/>
                <a:cs typeface="Palatino Linotype"/>
              </a:rPr>
              <a:t> düşünceyi geliştirir </a:t>
            </a:r>
            <a:r>
              <a:rPr sz="1800" b="1" i="1" dirty="0">
                <a:latin typeface="Palatino Linotype"/>
                <a:cs typeface="Palatino Linotype"/>
              </a:rPr>
              <a:t> </a:t>
            </a:r>
            <a:r>
              <a:rPr sz="1800" b="1" i="1" spc="-10" dirty="0">
                <a:latin typeface="Palatino Linotype"/>
                <a:cs typeface="Palatino Linotype"/>
              </a:rPr>
              <a:t>(yaparım, </a:t>
            </a:r>
            <a:r>
              <a:rPr sz="1800" b="1" i="1" spc="-5" dirty="0">
                <a:latin typeface="Palatino Linotype"/>
                <a:cs typeface="Palatino Linotype"/>
              </a:rPr>
              <a:t>başarırım, </a:t>
            </a:r>
            <a:r>
              <a:rPr sz="1800" b="1" i="1" spc="-434" dirty="0">
                <a:latin typeface="Palatino Linotype"/>
                <a:cs typeface="Palatino Linotype"/>
              </a:rPr>
              <a:t> </a:t>
            </a:r>
            <a:r>
              <a:rPr sz="1800" b="1" i="1" dirty="0">
                <a:latin typeface="Palatino Linotype"/>
                <a:cs typeface="Palatino Linotype"/>
              </a:rPr>
              <a:t>vs.).</a:t>
            </a:r>
            <a:endParaRPr sz="1800">
              <a:latin typeface="Palatino Linotype"/>
              <a:cs typeface="Palatino Linotype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203948" y="3710940"/>
            <a:ext cx="2618740" cy="2578735"/>
            <a:chOff x="7203948" y="3710940"/>
            <a:chExt cx="2618740" cy="2578735"/>
          </a:xfrm>
        </p:grpSpPr>
        <p:sp>
          <p:nvSpPr>
            <p:cNvPr id="15" name="object 15"/>
            <p:cNvSpPr/>
            <p:nvPr/>
          </p:nvSpPr>
          <p:spPr>
            <a:xfrm>
              <a:off x="7217664" y="3723131"/>
              <a:ext cx="2592705" cy="2554605"/>
            </a:xfrm>
            <a:custGeom>
              <a:avLst/>
              <a:gdLst/>
              <a:ahLst/>
              <a:cxnLst/>
              <a:rect l="l" t="t" r="r" b="b"/>
              <a:pathLst>
                <a:path w="2592704" h="2554604">
                  <a:moveTo>
                    <a:pt x="2165604" y="2554224"/>
                  </a:moveTo>
                  <a:lnTo>
                    <a:pt x="425195" y="2554224"/>
                  </a:lnTo>
                  <a:lnTo>
                    <a:pt x="378889" y="2551726"/>
                  </a:lnTo>
                  <a:lnTo>
                    <a:pt x="334021" y="2544407"/>
                  </a:lnTo>
                  <a:lnTo>
                    <a:pt x="290852" y="2532522"/>
                  </a:lnTo>
                  <a:lnTo>
                    <a:pt x="249642" y="2516329"/>
                  </a:lnTo>
                  <a:lnTo>
                    <a:pt x="210650" y="2496086"/>
                  </a:lnTo>
                  <a:lnTo>
                    <a:pt x="174138" y="2472049"/>
                  </a:lnTo>
                  <a:lnTo>
                    <a:pt x="140365" y="2444477"/>
                  </a:lnTo>
                  <a:lnTo>
                    <a:pt x="109591" y="2413627"/>
                  </a:lnTo>
                  <a:lnTo>
                    <a:pt x="82076" y="2379756"/>
                  </a:lnTo>
                  <a:lnTo>
                    <a:pt x="58081" y="2343121"/>
                  </a:lnTo>
                  <a:lnTo>
                    <a:pt x="37865" y="2303980"/>
                  </a:lnTo>
                  <a:lnTo>
                    <a:pt x="21689" y="2262591"/>
                  </a:lnTo>
                  <a:lnTo>
                    <a:pt x="9813" y="2219210"/>
                  </a:lnTo>
                  <a:lnTo>
                    <a:pt x="2496" y="2174095"/>
                  </a:lnTo>
                  <a:lnTo>
                    <a:pt x="0" y="2127504"/>
                  </a:lnTo>
                  <a:lnTo>
                    <a:pt x="0" y="425195"/>
                  </a:lnTo>
                  <a:lnTo>
                    <a:pt x="2496" y="378889"/>
                  </a:lnTo>
                  <a:lnTo>
                    <a:pt x="9813" y="334021"/>
                  </a:lnTo>
                  <a:lnTo>
                    <a:pt x="21689" y="290852"/>
                  </a:lnTo>
                  <a:lnTo>
                    <a:pt x="37865" y="249642"/>
                  </a:lnTo>
                  <a:lnTo>
                    <a:pt x="58081" y="210650"/>
                  </a:lnTo>
                  <a:lnTo>
                    <a:pt x="82076" y="174138"/>
                  </a:lnTo>
                  <a:lnTo>
                    <a:pt x="109591" y="140365"/>
                  </a:lnTo>
                  <a:lnTo>
                    <a:pt x="140365" y="109591"/>
                  </a:lnTo>
                  <a:lnTo>
                    <a:pt x="174138" y="82076"/>
                  </a:lnTo>
                  <a:lnTo>
                    <a:pt x="210650" y="58081"/>
                  </a:lnTo>
                  <a:lnTo>
                    <a:pt x="249642" y="37865"/>
                  </a:lnTo>
                  <a:lnTo>
                    <a:pt x="290852" y="21689"/>
                  </a:lnTo>
                  <a:lnTo>
                    <a:pt x="334021" y="9813"/>
                  </a:lnTo>
                  <a:lnTo>
                    <a:pt x="378889" y="2496"/>
                  </a:lnTo>
                  <a:lnTo>
                    <a:pt x="425195" y="0"/>
                  </a:lnTo>
                  <a:lnTo>
                    <a:pt x="2165604" y="0"/>
                  </a:lnTo>
                  <a:lnTo>
                    <a:pt x="2212195" y="2496"/>
                  </a:lnTo>
                  <a:lnTo>
                    <a:pt x="2257310" y="9813"/>
                  </a:lnTo>
                  <a:lnTo>
                    <a:pt x="2300691" y="21689"/>
                  </a:lnTo>
                  <a:lnTo>
                    <a:pt x="2342080" y="37865"/>
                  </a:lnTo>
                  <a:lnTo>
                    <a:pt x="2381221" y="58081"/>
                  </a:lnTo>
                  <a:lnTo>
                    <a:pt x="2417856" y="82076"/>
                  </a:lnTo>
                  <a:lnTo>
                    <a:pt x="2451727" y="109591"/>
                  </a:lnTo>
                  <a:lnTo>
                    <a:pt x="2482577" y="140365"/>
                  </a:lnTo>
                  <a:lnTo>
                    <a:pt x="2510149" y="174138"/>
                  </a:lnTo>
                  <a:lnTo>
                    <a:pt x="2534186" y="210650"/>
                  </a:lnTo>
                  <a:lnTo>
                    <a:pt x="2554429" y="249642"/>
                  </a:lnTo>
                  <a:lnTo>
                    <a:pt x="2570622" y="290852"/>
                  </a:lnTo>
                  <a:lnTo>
                    <a:pt x="2582507" y="334021"/>
                  </a:lnTo>
                  <a:lnTo>
                    <a:pt x="2589826" y="378889"/>
                  </a:lnTo>
                  <a:lnTo>
                    <a:pt x="2592324" y="425195"/>
                  </a:lnTo>
                  <a:lnTo>
                    <a:pt x="2592324" y="2127504"/>
                  </a:lnTo>
                  <a:lnTo>
                    <a:pt x="2589826" y="2174095"/>
                  </a:lnTo>
                  <a:lnTo>
                    <a:pt x="2582507" y="2219210"/>
                  </a:lnTo>
                  <a:lnTo>
                    <a:pt x="2570622" y="2262591"/>
                  </a:lnTo>
                  <a:lnTo>
                    <a:pt x="2554429" y="2303980"/>
                  </a:lnTo>
                  <a:lnTo>
                    <a:pt x="2534186" y="2343121"/>
                  </a:lnTo>
                  <a:lnTo>
                    <a:pt x="2510149" y="2379756"/>
                  </a:lnTo>
                  <a:lnTo>
                    <a:pt x="2482577" y="2413627"/>
                  </a:lnTo>
                  <a:lnTo>
                    <a:pt x="2451727" y="2444477"/>
                  </a:lnTo>
                  <a:lnTo>
                    <a:pt x="2417856" y="2472049"/>
                  </a:lnTo>
                  <a:lnTo>
                    <a:pt x="2381221" y="2496086"/>
                  </a:lnTo>
                  <a:lnTo>
                    <a:pt x="2342080" y="2516329"/>
                  </a:lnTo>
                  <a:lnTo>
                    <a:pt x="2300691" y="2532522"/>
                  </a:lnTo>
                  <a:lnTo>
                    <a:pt x="2257310" y="2544407"/>
                  </a:lnTo>
                  <a:lnTo>
                    <a:pt x="2212195" y="2551726"/>
                  </a:lnTo>
                  <a:lnTo>
                    <a:pt x="2165604" y="25542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203948" y="3710940"/>
              <a:ext cx="2618740" cy="2578735"/>
            </a:xfrm>
            <a:custGeom>
              <a:avLst/>
              <a:gdLst/>
              <a:ahLst/>
              <a:cxnLst/>
              <a:rect l="l" t="t" r="r" b="b"/>
              <a:pathLst>
                <a:path w="2618740" h="2578735">
                  <a:moveTo>
                    <a:pt x="2202180" y="2578608"/>
                  </a:moveTo>
                  <a:lnTo>
                    <a:pt x="416051" y="2578608"/>
                  </a:lnTo>
                  <a:lnTo>
                    <a:pt x="394716" y="2577083"/>
                  </a:lnTo>
                  <a:lnTo>
                    <a:pt x="371855" y="2574036"/>
                  </a:lnTo>
                  <a:lnTo>
                    <a:pt x="329183" y="2564892"/>
                  </a:lnTo>
                  <a:lnTo>
                    <a:pt x="309371" y="2558795"/>
                  </a:lnTo>
                  <a:lnTo>
                    <a:pt x="288035" y="2552699"/>
                  </a:lnTo>
                  <a:lnTo>
                    <a:pt x="248412" y="2535936"/>
                  </a:lnTo>
                  <a:lnTo>
                    <a:pt x="211835" y="2516124"/>
                  </a:lnTo>
                  <a:lnTo>
                    <a:pt x="160019" y="2479547"/>
                  </a:lnTo>
                  <a:lnTo>
                    <a:pt x="114300" y="2435352"/>
                  </a:lnTo>
                  <a:lnTo>
                    <a:pt x="88391" y="2403347"/>
                  </a:lnTo>
                  <a:lnTo>
                    <a:pt x="74675" y="2385060"/>
                  </a:lnTo>
                  <a:lnTo>
                    <a:pt x="64007" y="2368295"/>
                  </a:lnTo>
                  <a:lnTo>
                    <a:pt x="53339" y="2350008"/>
                  </a:lnTo>
                  <a:lnTo>
                    <a:pt x="44196" y="2330195"/>
                  </a:lnTo>
                  <a:lnTo>
                    <a:pt x="35051" y="2311908"/>
                  </a:lnTo>
                  <a:lnTo>
                    <a:pt x="19812" y="2270760"/>
                  </a:lnTo>
                  <a:lnTo>
                    <a:pt x="9144" y="2229611"/>
                  </a:lnTo>
                  <a:lnTo>
                    <a:pt x="3048" y="2185415"/>
                  </a:lnTo>
                  <a:lnTo>
                    <a:pt x="1414" y="2161031"/>
                  </a:lnTo>
                  <a:lnTo>
                    <a:pt x="0" y="2141220"/>
                  </a:lnTo>
                  <a:lnTo>
                    <a:pt x="0" y="437387"/>
                  </a:lnTo>
                  <a:lnTo>
                    <a:pt x="1625" y="414527"/>
                  </a:lnTo>
                  <a:lnTo>
                    <a:pt x="3048" y="393192"/>
                  </a:lnTo>
                  <a:lnTo>
                    <a:pt x="6096" y="371856"/>
                  </a:lnTo>
                  <a:lnTo>
                    <a:pt x="9144" y="348995"/>
                  </a:lnTo>
                  <a:lnTo>
                    <a:pt x="13716" y="329183"/>
                  </a:lnTo>
                  <a:lnTo>
                    <a:pt x="35051" y="268224"/>
                  </a:lnTo>
                  <a:lnTo>
                    <a:pt x="53339" y="228600"/>
                  </a:lnTo>
                  <a:lnTo>
                    <a:pt x="74675" y="193548"/>
                  </a:lnTo>
                  <a:lnTo>
                    <a:pt x="100583" y="158495"/>
                  </a:lnTo>
                  <a:lnTo>
                    <a:pt x="128016" y="128016"/>
                  </a:lnTo>
                  <a:lnTo>
                    <a:pt x="160019" y="99059"/>
                  </a:lnTo>
                  <a:lnTo>
                    <a:pt x="193548" y="74675"/>
                  </a:lnTo>
                  <a:lnTo>
                    <a:pt x="230123" y="51816"/>
                  </a:lnTo>
                  <a:lnTo>
                    <a:pt x="268223" y="33527"/>
                  </a:lnTo>
                  <a:lnTo>
                    <a:pt x="307848" y="19811"/>
                  </a:lnTo>
                  <a:lnTo>
                    <a:pt x="371855" y="4571"/>
                  </a:lnTo>
                  <a:lnTo>
                    <a:pt x="416051" y="0"/>
                  </a:lnTo>
                  <a:lnTo>
                    <a:pt x="2202180" y="0"/>
                  </a:lnTo>
                  <a:lnTo>
                    <a:pt x="2225039" y="1524"/>
                  </a:lnTo>
                  <a:lnTo>
                    <a:pt x="2267712" y="7619"/>
                  </a:lnTo>
                  <a:lnTo>
                    <a:pt x="2310384" y="19811"/>
                  </a:lnTo>
                  <a:lnTo>
                    <a:pt x="2325243" y="24383"/>
                  </a:lnTo>
                  <a:lnTo>
                    <a:pt x="438912" y="24383"/>
                  </a:lnTo>
                  <a:lnTo>
                    <a:pt x="376428" y="28956"/>
                  </a:lnTo>
                  <a:lnTo>
                    <a:pt x="355091" y="33527"/>
                  </a:lnTo>
                  <a:lnTo>
                    <a:pt x="335280" y="38100"/>
                  </a:lnTo>
                  <a:lnTo>
                    <a:pt x="316991" y="42671"/>
                  </a:lnTo>
                  <a:lnTo>
                    <a:pt x="297180" y="50291"/>
                  </a:lnTo>
                  <a:lnTo>
                    <a:pt x="278891" y="56387"/>
                  </a:lnTo>
                  <a:lnTo>
                    <a:pt x="242316" y="74675"/>
                  </a:lnTo>
                  <a:lnTo>
                    <a:pt x="208787" y="94487"/>
                  </a:lnTo>
                  <a:lnTo>
                    <a:pt x="176783" y="118871"/>
                  </a:lnTo>
                  <a:lnTo>
                    <a:pt x="146303" y="146303"/>
                  </a:lnTo>
                  <a:lnTo>
                    <a:pt x="108203" y="190500"/>
                  </a:lnTo>
                  <a:lnTo>
                    <a:pt x="85344" y="224027"/>
                  </a:lnTo>
                  <a:lnTo>
                    <a:pt x="57912" y="277367"/>
                  </a:lnTo>
                  <a:lnTo>
                    <a:pt x="44196" y="313943"/>
                  </a:lnTo>
                  <a:lnTo>
                    <a:pt x="39623" y="333756"/>
                  </a:lnTo>
                  <a:lnTo>
                    <a:pt x="33528" y="353567"/>
                  </a:lnTo>
                  <a:lnTo>
                    <a:pt x="30480" y="374903"/>
                  </a:lnTo>
                  <a:lnTo>
                    <a:pt x="27432" y="394716"/>
                  </a:lnTo>
                  <a:lnTo>
                    <a:pt x="26016" y="414527"/>
                  </a:lnTo>
                  <a:lnTo>
                    <a:pt x="26016" y="2162556"/>
                  </a:lnTo>
                  <a:lnTo>
                    <a:pt x="30480" y="2203704"/>
                  </a:lnTo>
                  <a:lnTo>
                    <a:pt x="38100" y="2243327"/>
                  </a:lnTo>
                  <a:lnTo>
                    <a:pt x="50291" y="2281427"/>
                  </a:lnTo>
                  <a:lnTo>
                    <a:pt x="67055" y="2319527"/>
                  </a:lnTo>
                  <a:lnTo>
                    <a:pt x="74675" y="2336292"/>
                  </a:lnTo>
                  <a:lnTo>
                    <a:pt x="85344" y="2354579"/>
                  </a:lnTo>
                  <a:lnTo>
                    <a:pt x="96012" y="2371343"/>
                  </a:lnTo>
                  <a:lnTo>
                    <a:pt x="108203" y="2386583"/>
                  </a:lnTo>
                  <a:lnTo>
                    <a:pt x="120396" y="2403347"/>
                  </a:lnTo>
                  <a:lnTo>
                    <a:pt x="146303" y="2432304"/>
                  </a:lnTo>
                  <a:lnTo>
                    <a:pt x="175259" y="2458211"/>
                  </a:lnTo>
                  <a:lnTo>
                    <a:pt x="192023" y="2470404"/>
                  </a:lnTo>
                  <a:lnTo>
                    <a:pt x="207264" y="2482595"/>
                  </a:lnTo>
                  <a:lnTo>
                    <a:pt x="242316" y="2503931"/>
                  </a:lnTo>
                  <a:lnTo>
                    <a:pt x="277367" y="2520695"/>
                  </a:lnTo>
                  <a:lnTo>
                    <a:pt x="315467" y="2534411"/>
                  </a:lnTo>
                  <a:lnTo>
                    <a:pt x="355091" y="2545079"/>
                  </a:lnTo>
                  <a:lnTo>
                    <a:pt x="396239" y="2551176"/>
                  </a:lnTo>
                  <a:lnTo>
                    <a:pt x="417575" y="2552699"/>
                  </a:lnTo>
                  <a:lnTo>
                    <a:pt x="2330196" y="2552699"/>
                  </a:lnTo>
                  <a:lnTo>
                    <a:pt x="2310384" y="2558795"/>
                  </a:lnTo>
                  <a:lnTo>
                    <a:pt x="2289048" y="2564892"/>
                  </a:lnTo>
                  <a:lnTo>
                    <a:pt x="2269235" y="2569463"/>
                  </a:lnTo>
                  <a:lnTo>
                    <a:pt x="2246375" y="2574036"/>
                  </a:lnTo>
                  <a:lnTo>
                    <a:pt x="2225039" y="2577083"/>
                  </a:lnTo>
                  <a:lnTo>
                    <a:pt x="2202180" y="2578608"/>
                  </a:lnTo>
                  <a:close/>
                </a:path>
                <a:path w="2618740" h="2578735">
                  <a:moveTo>
                    <a:pt x="2330196" y="2552699"/>
                  </a:moveTo>
                  <a:lnTo>
                    <a:pt x="2200655" y="2552699"/>
                  </a:lnTo>
                  <a:lnTo>
                    <a:pt x="2221991" y="2551176"/>
                  </a:lnTo>
                  <a:lnTo>
                    <a:pt x="2241803" y="2548127"/>
                  </a:lnTo>
                  <a:lnTo>
                    <a:pt x="2282952" y="2540508"/>
                  </a:lnTo>
                  <a:lnTo>
                    <a:pt x="2321052" y="2528315"/>
                  </a:lnTo>
                  <a:lnTo>
                    <a:pt x="2359152" y="2513076"/>
                  </a:lnTo>
                  <a:lnTo>
                    <a:pt x="2394203" y="2493263"/>
                  </a:lnTo>
                  <a:lnTo>
                    <a:pt x="2426207" y="2471927"/>
                  </a:lnTo>
                  <a:lnTo>
                    <a:pt x="2456687" y="2446020"/>
                  </a:lnTo>
                  <a:lnTo>
                    <a:pt x="2471928" y="2432304"/>
                  </a:lnTo>
                  <a:lnTo>
                    <a:pt x="2510028" y="2388108"/>
                  </a:lnTo>
                  <a:lnTo>
                    <a:pt x="2543555" y="2337815"/>
                  </a:lnTo>
                  <a:lnTo>
                    <a:pt x="2567940" y="2282952"/>
                  </a:lnTo>
                  <a:lnTo>
                    <a:pt x="2580131" y="2243327"/>
                  </a:lnTo>
                  <a:lnTo>
                    <a:pt x="2587752" y="2203704"/>
                  </a:lnTo>
                  <a:lnTo>
                    <a:pt x="2592323" y="2162556"/>
                  </a:lnTo>
                  <a:lnTo>
                    <a:pt x="2592214" y="416051"/>
                  </a:lnTo>
                  <a:lnTo>
                    <a:pt x="2587752" y="374903"/>
                  </a:lnTo>
                  <a:lnTo>
                    <a:pt x="2580131" y="335279"/>
                  </a:lnTo>
                  <a:lnTo>
                    <a:pt x="2567940" y="295656"/>
                  </a:lnTo>
                  <a:lnTo>
                    <a:pt x="2552699" y="259079"/>
                  </a:lnTo>
                  <a:lnTo>
                    <a:pt x="2511552" y="190500"/>
                  </a:lnTo>
                  <a:lnTo>
                    <a:pt x="2485644" y="160019"/>
                  </a:lnTo>
                  <a:lnTo>
                    <a:pt x="2458212" y="132587"/>
                  </a:lnTo>
                  <a:lnTo>
                    <a:pt x="2427732" y="106679"/>
                  </a:lnTo>
                  <a:lnTo>
                    <a:pt x="2377439" y="74675"/>
                  </a:lnTo>
                  <a:lnTo>
                    <a:pt x="2322575" y="50291"/>
                  </a:lnTo>
                  <a:lnTo>
                    <a:pt x="2282952" y="38100"/>
                  </a:lnTo>
                  <a:lnTo>
                    <a:pt x="2243328" y="28956"/>
                  </a:lnTo>
                  <a:lnTo>
                    <a:pt x="2179319" y="24383"/>
                  </a:lnTo>
                  <a:lnTo>
                    <a:pt x="2325243" y="24383"/>
                  </a:lnTo>
                  <a:lnTo>
                    <a:pt x="2369819" y="42671"/>
                  </a:lnTo>
                  <a:lnTo>
                    <a:pt x="2406396" y="62483"/>
                  </a:lnTo>
                  <a:lnTo>
                    <a:pt x="2458212" y="99059"/>
                  </a:lnTo>
                  <a:lnTo>
                    <a:pt x="2490216" y="128016"/>
                  </a:lnTo>
                  <a:lnTo>
                    <a:pt x="2517648" y="158495"/>
                  </a:lnTo>
                  <a:lnTo>
                    <a:pt x="2543555" y="192024"/>
                  </a:lnTo>
                  <a:lnTo>
                    <a:pt x="2575559" y="246887"/>
                  </a:lnTo>
                  <a:lnTo>
                    <a:pt x="2590799" y="286511"/>
                  </a:lnTo>
                  <a:lnTo>
                    <a:pt x="2604516" y="327659"/>
                  </a:lnTo>
                  <a:lnTo>
                    <a:pt x="2613659" y="370332"/>
                  </a:lnTo>
                  <a:lnTo>
                    <a:pt x="2615184" y="393192"/>
                  </a:lnTo>
                  <a:lnTo>
                    <a:pt x="2618231" y="414527"/>
                  </a:lnTo>
                  <a:lnTo>
                    <a:pt x="2618231" y="2162556"/>
                  </a:lnTo>
                  <a:lnTo>
                    <a:pt x="2616708" y="2185415"/>
                  </a:lnTo>
                  <a:lnTo>
                    <a:pt x="2604516" y="2249424"/>
                  </a:lnTo>
                  <a:lnTo>
                    <a:pt x="2592323" y="2290572"/>
                  </a:lnTo>
                  <a:lnTo>
                    <a:pt x="2583180" y="2310383"/>
                  </a:lnTo>
                  <a:lnTo>
                    <a:pt x="2575559" y="2330195"/>
                  </a:lnTo>
                  <a:lnTo>
                    <a:pt x="2543555" y="2385060"/>
                  </a:lnTo>
                  <a:lnTo>
                    <a:pt x="2503932" y="2435352"/>
                  </a:lnTo>
                  <a:lnTo>
                    <a:pt x="2474975" y="2464308"/>
                  </a:lnTo>
                  <a:lnTo>
                    <a:pt x="2458212" y="2478024"/>
                  </a:lnTo>
                  <a:lnTo>
                    <a:pt x="2442971" y="2491740"/>
                  </a:lnTo>
                  <a:lnTo>
                    <a:pt x="2407919" y="2514599"/>
                  </a:lnTo>
                  <a:lnTo>
                    <a:pt x="2369819" y="2535936"/>
                  </a:lnTo>
                  <a:lnTo>
                    <a:pt x="2350007" y="2543556"/>
                  </a:lnTo>
                  <a:lnTo>
                    <a:pt x="2330196" y="2552699"/>
                  </a:lnTo>
                  <a:close/>
                </a:path>
              </a:pathLst>
            </a:custGeom>
            <a:solidFill>
              <a:srgbClr val="009C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503635" y="3864337"/>
            <a:ext cx="202057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Palatino Linotype"/>
                <a:cs typeface="Palatino Linotype"/>
              </a:rPr>
              <a:t>Olumlu </a:t>
            </a:r>
            <a:r>
              <a:rPr sz="1800" b="1" i="1" spc="5" dirty="0">
                <a:latin typeface="Palatino Linotype"/>
                <a:cs typeface="Palatino Linotype"/>
              </a:rPr>
              <a:t>bir </a:t>
            </a:r>
            <a:r>
              <a:rPr sz="1800" b="1" i="1" spc="-5" dirty="0">
                <a:latin typeface="Palatino Linotype"/>
                <a:cs typeface="Palatino Linotype"/>
              </a:rPr>
              <a:t>dil </a:t>
            </a:r>
            <a:r>
              <a:rPr sz="1800" b="1" i="1" dirty="0">
                <a:latin typeface="Palatino Linotype"/>
                <a:cs typeface="Palatino Linotype"/>
              </a:rPr>
              <a:t> </a:t>
            </a:r>
            <a:r>
              <a:rPr sz="1800" b="1" i="1" spc="-5" dirty="0">
                <a:latin typeface="Palatino Linotype"/>
                <a:cs typeface="Palatino Linotype"/>
              </a:rPr>
              <a:t>oluşturabilmek</a:t>
            </a:r>
            <a:r>
              <a:rPr sz="1800" b="1" i="1" spc="-65" dirty="0">
                <a:latin typeface="Palatino Linotype"/>
                <a:cs typeface="Palatino Linotype"/>
              </a:rPr>
              <a:t> </a:t>
            </a:r>
            <a:r>
              <a:rPr sz="1800" b="1" i="1" spc="-5" dirty="0">
                <a:latin typeface="Palatino Linotype"/>
                <a:cs typeface="Palatino Linotype"/>
              </a:rPr>
              <a:t>için </a:t>
            </a:r>
            <a:r>
              <a:rPr sz="1800" b="1" i="1" spc="-434" dirty="0">
                <a:latin typeface="Palatino Linotype"/>
                <a:cs typeface="Palatino Linotype"/>
              </a:rPr>
              <a:t> </a:t>
            </a:r>
            <a:r>
              <a:rPr sz="1800" b="1" i="1" spc="-5" dirty="0">
                <a:latin typeface="Palatino Linotype"/>
                <a:cs typeface="Palatino Linotype"/>
              </a:rPr>
              <a:t>olumsuz </a:t>
            </a:r>
            <a:r>
              <a:rPr sz="1800" b="1" i="1" spc="-10" dirty="0">
                <a:latin typeface="Palatino Linotype"/>
                <a:cs typeface="Palatino Linotype"/>
              </a:rPr>
              <a:t>olayların </a:t>
            </a:r>
            <a:r>
              <a:rPr sz="1800" b="1" i="1" spc="-5" dirty="0">
                <a:latin typeface="Palatino Linotype"/>
                <a:cs typeface="Palatino Linotype"/>
              </a:rPr>
              <a:t> pozitif</a:t>
            </a:r>
            <a:r>
              <a:rPr sz="1800" b="1" i="1" dirty="0">
                <a:latin typeface="Palatino Linotype"/>
                <a:cs typeface="Palatino Linotype"/>
              </a:rPr>
              <a:t> </a:t>
            </a:r>
            <a:r>
              <a:rPr sz="1800" b="1" i="1" spc="-10" dirty="0">
                <a:latin typeface="Palatino Linotype"/>
                <a:cs typeface="Palatino Linotype"/>
              </a:rPr>
              <a:t>yönlerini </a:t>
            </a:r>
            <a:r>
              <a:rPr sz="1800" b="1" i="1" spc="-5" dirty="0">
                <a:latin typeface="Palatino Linotype"/>
                <a:cs typeface="Palatino Linotype"/>
              </a:rPr>
              <a:t> görmek gerekir.</a:t>
            </a:r>
            <a:endParaRPr sz="1800">
              <a:latin typeface="Palatino Linotype"/>
              <a:cs typeface="Palatino Linotype"/>
            </a:endParaRPr>
          </a:p>
          <a:p>
            <a:pPr marL="13970" marR="6985" indent="-1905" algn="ctr">
              <a:lnSpc>
                <a:spcPct val="100000"/>
              </a:lnSpc>
            </a:pPr>
            <a:r>
              <a:rPr sz="1800" b="1" i="1" spc="-5" dirty="0">
                <a:latin typeface="Palatino Linotype"/>
                <a:cs typeface="Palatino Linotype"/>
              </a:rPr>
              <a:t>Çünkü yaşadığımız </a:t>
            </a:r>
            <a:r>
              <a:rPr sz="1800" b="1" i="1" spc="-434" dirty="0">
                <a:latin typeface="Palatino Linotype"/>
                <a:cs typeface="Palatino Linotype"/>
              </a:rPr>
              <a:t> </a:t>
            </a:r>
            <a:r>
              <a:rPr sz="1800" b="1" i="1" spc="-5" dirty="0">
                <a:latin typeface="Palatino Linotype"/>
                <a:cs typeface="Palatino Linotype"/>
              </a:rPr>
              <a:t>her</a:t>
            </a:r>
            <a:r>
              <a:rPr sz="1800" b="1" i="1" spc="-10" dirty="0">
                <a:latin typeface="Palatino Linotype"/>
                <a:cs typeface="Palatino Linotype"/>
              </a:rPr>
              <a:t> </a:t>
            </a:r>
            <a:r>
              <a:rPr sz="1800" b="1" i="1" spc="-5" dirty="0">
                <a:latin typeface="Palatino Linotype"/>
                <a:cs typeface="Palatino Linotype"/>
              </a:rPr>
              <a:t>olayın</a:t>
            </a:r>
            <a:r>
              <a:rPr sz="1800" b="1" i="1" dirty="0">
                <a:latin typeface="Palatino Linotype"/>
                <a:cs typeface="Palatino Linotype"/>
              </a:rPr>
              <a:t> </a:t>
            </a:r>
            <a:r>
              <a:rPr sz="1800" b="1" i="1" spc="-5" dirty="0">
                <a:latin typeface="Palatino Linotype"/>
                <a:cs typeface="Palatino Linotype"/>
              </a:rPr>
              <a:t>bize </a:t>
            </a:r>
            <a:r>
              <a:rPr sz="1800" b="1" i="1" dirty="0">
                <a:latin typeface="Palatino Linotype"/>
                <a:cs typeface="Palatino Linotype"/>
              </a:rPr>
              <a:t> </a:t>
            </a:r>
            <a:r>
              <a:rPr sz="1800" b="1" i="1" spc="-5" dirty="0">
                <a:latin typeface="Palatino Linotype"/>
                <a:cs typeface="Palatino Linotype"/>
              </a:rPr>
              <a:t>öğretileri</a:t>
            </a:r>
            <a:r>
              <a:rPr sz="1800" b="1" i="1" spc="-65" dirty="0">
                <a:latin typeface="Palatino Linotype"/>
                <a:cs typeface="Palatino Linotype"/>
              </a:rPr>
              <a:t> </a:t>
            </a:r>
            <a:r>
              <a:rPr sz="1800" b="1" i="1" spc="-5" dirty="0">
                <a:latin typeface="Palatino Linotype"/>
                <a:cs typeface="Palatino Linotype"/>
              </a:rPr>
              <a:t>olacaktır.</a:t>
            </a:r>
            <a:endParaRPr sz="1800">
              <a:latin typeface="Palatino Linotype"/>
              <a:cs typeface="Palatino Linotype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108703" y="5625083"/>
            <a:ext cx="2040889" cy="1353820"/>
            <a:chOff x="4108703" y="5625083"/>
            <a:chExt cx="2040889" cy="1353820"/>
          </a:xfrm>
        </p:grpSpPr>
        <p:sp>
          <p:nvSpPr>
            <p:cNvPr id="19" name="object 19"/>
            <p:cNvSpPr/>
            <p:nvPr/>
          </p:nvSpPr>
          <p:spPr>
            <a:xfrm>
              <a:off x="4120896" y="5637275"/>
              <a:ext cx="2016760" cy="1329055"/>
            </a:xfrm>
            <a:custGeom>
              <a:avLst/>
              <a:gdLst/>
              <a:ahLst/>
              <a:cxnLst/>
              <a:rect l="l" t="t" r="r" b="b"/>
              <a:pathLst>
                <a:path w="2016760" h="1329054">
                  <a:moveTo>
                    <a:pt x="1793748" y="1328928"/>
                  </a:moveTo>
                  <a:lnTo>
                    <a:pt x="220980" y="1328928"/>
                  </a:lnTo>
                  <a:lnTo>
                    <a:pt x="176480" y="1324430"/>
                  </a:lnTo>
                  <a:lnTo>
                    <a:pt x="135016" y="1311521"/>
                  </a:lnTo>
                  <a:lnTo>
                    <a:pt x="97482" y="1291075"/>
                  </a:lnTo>
                  <a:lnTo>
                    <a:pt x="64770" y="1263967"/>
                  </a:lnTo>
                  <a:lnTo>
                    <a:pt x="37772" y="1231073"/>
                  </a:lnTo>
                  <a:lnTo>
                    <a:pt x="17383" y="1193268"/>
                  </a:lnTo>
                  <a:lnTo>
                    <a:pt x="4494" y="1151426"/>
                  </a:lnTo>
                  <a:lnTo>
                    <a:pt x="0" y="1106424"/>
                  </a:lnTo>
                  <a:lnTo>
                    <a:pt x="0" y="220980"/>
                  </a:lnTo>
                  <a:lnTo>
                    <a:pt x="4494" y="176480"/>
                  </a:lnTo>
                  <a:lnTo>
                    <a:pt x="17383" y="135016"/>
                  </a:lnTo>
                  <a:lnTo>
                    <a:pt x="37772" y="97482"/>
                  </a:lnTo>
                  <a:lnTo>
                    <a:pt x="64770" y="64770"/>
                  </a:lnTo>
                  <a:lnTo>
                    <a:pt x="97482" y="37772"/>
                  </a:lnTo>
                  <a:lnTo>
                    <a:pt x="135016" y="17383"/>
                  </a:lnTo>
                  <a:lnTo>
                    <a:pt x="176480" y="4494"/>
                  </a:lnTo>
                  <a:lnTo>
                    <a:pt x="220980" y="0"/>
                  </a:lnTo>
                  <a:lnTo>
                    <a:pt x="1793748" y="0"/>
                  </a:lnTo>
                  <a:lnTo>
                    <a:pt x="1838750" y="4494"/>
                  </a:lnTo>
                  <a:lnTo>
                    <a:pt x="1880592" y="17383"/>
                  </a:lnTo>
                  <a:lnTo>
                    <a:pt x="1918397" y="37772"/>
                  </a:lnTo>
                  <a:lnTo>
                    <a:pt x="1951291" y="64770"/>
                  </a:lnTo>
                  <a:lnTo>
                    <a:pt x="1978399" y="97482"/>
                  </a:lnTo>
                  <a:lnTo>
                    <a:pt x="1998845" y="135016"/>
                  </a:lnTo>
                  <a:lnTo>
                    <a:pt x="2011754" y="176480"/>
                  </a:lnTo>
                  <a:lnTo>
                    <a:pt x="2016251" y="220980"/>
                  </a:lnTo>
                  <a:lnTo>
                    <a:pt x="2016251" y="1106424"/>
                  </a:lnTo>
                  <a:lnTo>
                    <a:pt x="2011754" y="1151426"/>
                  </a:lnTo>
                  <a:lnTo>
                    <a:pt x="1998845" y="1193268"/>
                  </a:lnTo>
                  <a:lnTo>
                    <a:pt x="1978399" y="1231073"/>
                  </a:lnTo>
                  <a:lnTo>
                    <a:pt x="1951291" y="1263967"/>
                  </a:lnTo>
                  <a:lnTo>
                    <a:pt x="1918397" y="1291075"/>
                  </a:lnTo>
                  <a:lnTo>
                    <a:pt x="1880592" y="1311521"/>
                  </a:lnTo>
                  <a:lnTo>
                    <a:pt x="1838750" y="1324430"/>
                  </a:lnTo>
                  <a:lnTo>
                    <a:pt x="1793748" y="13289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108703" y="5625083"/>
              <a:ext cx="2040889" cy="1353820"/>
            </a:xfrm>
            <a:custGeom>
              <a:avLst/>
              <a:gdLst/>
              <a:ahLst/>
              <a:cxnLst/>
              <a:rect l="l" t="t" r="r" b="b"/>
              <a:pathLst>
                <a:path w="2040889" h="1353820">
                  <a:moveTo>
                    <a:pt x="1818132" y="1353312"/>
                  </a:moveTo>
                  <a:lnTo>
                    <a:pt x="222504" y="1353312"/>
                  </a:lnTo>
                  <a:lnTo>
                    <a:pt x="187452" y="1348740"/>
                  </a:lnTo>
                  <a:lnTo>
                    <a:pt x="143256" y="1335024"/>
                  </a:lnTo>
                  <a:lnTo>
                    <a:pt x="103632" y="1313688"/>
                  </a:lnTo>
                  <a:lnTo>
                    <a:pt x="68580" y="1284732"/>
                  </a:lnTo>
                  <a:lnTo>
                    <a:pt x="39624" y="1251204"/>
                  </a:lnTo>
                  <a:lnTo>
                    <a:pt x="18288" y="1211580"/>
                  </a:lnTo>
                  <a:lnTo>
                    <a:pt x="4572" y="1167384"/>
                  </a:lnTo>
                  <a:lnTo>
                    <a:pt x="0" y="1132332"/>
                  </a:lnTo>
                  <a:lnTo>
                    <a:pt x="0" y="222504"/>
                  </a:lnTo>
                  <a:lnTo>
                    <a:pt x="10668" y="164592"/>
                  </a:lnTo>
                  <a:lnTo>
                    <a:pt x="27432" y="123444"/>
                  </a:lnTo>
                  <a:lnTo>
                    <a:pt x="53340" y="85344"/>
                  </a:lnTo>
                  <a:lnTo>
                    <a:pt x="83820" y="53340"/>
                  </a:lnTo>
                  <a:lnTo>
                    <a:pt x="141732" y="18288"/>
                  </a:lnTo>
                  <a:lnTo>
                    <a:pt x="185928" y="4572"/>
                  </a:lnTo>
                  <a:lnTo>
                    <a:pt x="220980" y="0"/>
                  </a:lnTo>
                  <a:lnTo>
                    <a:pt x="1818132" y="0"/>
                  </a:lnTo>
                  <a:lnTo>
                    <a:pt x="1853184" y="4572"/>
                  </a:lnTo>
                  <a:lnTo>
                    <a:pt x="1876044" y="10667"/>
                  </a:lnTo>
                  <a:lnTo>
                    <a:pt x="1897380" y="18288"/>
                  </a:lnTo>
                  <a:lnTo>
                    <a:pt x="1913890" y="25908"/>
                  </a:lnTo>
                  <a:lnTo>
                    <a:pt x="213360" y="25908"/>
                  </a:lnTo>
                  <a:lnTo>
                    <a:pt x="192024" y="28955"/>
                  </a:lnTo>
                  <a:lnTo>
                    <a:pt x="153924" y="41148"/>
                  </a:lnTo>
                  <a:lnTo>
                    <a:pt x="117348" y="60960"/>
                  </a:lnTo>
                  <a:lnTo>
                    <a:pt x="86868" y="85344"/>
                  </a:lnTo>
                  <a:lnTo>
                    <a:pt x="60960" y="117348"/>
                  </a:lnTo>
                  <a:lnTo>
                    <a:pt x="35052" y="170688"/>
                  </a:lnTo>
                  <a:lnTo>
                    <a:pt x="25908" y="211836"/>
                  </a:lnTo>
                  <a:lnTo>
                    <a:pt x="25908" y="1139952"/>
                  </a:lnTo>
                  <a:lnTo>
                    <a:pt x="35052" y="1181100"/>
                  </a:lnTo>
                  <a:lnTo>
                    <a:pt x="50292" y="1217676"/>
                  </a:lnTo>
                  <a:lnTo>
                    <a:pt x="85344" y="1266444"/>
                  </a:lnTo>
                  <a:lnTo>
                    <a:pt x="117348" y="1292352"/>
                  </a:lnTo>
                  <a:lnTo>
                    <a:pt x="170688" y="1318260"/>
                  </a:lnTo>
                  <a:lnTo>
                    <a:pt x="211836" y="1327404"/>
                  </a:lnTo>
                  <a:lnTo>
                    <a:pt x="1912620" y="1327404"/>
                  </a:lnTo>
                  <a:lnTo>
                    <a:pt x="1897380" y="1335024"/>
                  </a:lnTo>
                  <a:lnTo>
                    <a:pt x="1876044" y="1342644"/>
                  </a:lnTo>
                  <a:lnTo>
                    <a:pt x="1854708" y="1348740"/>
                  </a:lnTo>
                  <a:lnTo>
                    <a:pt x="1818132" y="1353312"/>
                  </a:lnTo>
                  <a:close/>
                </a:path>
                <a:path w="2040889" h="1353820">
                  <a:moveTo>
                    <a:pt x="1912620" y="1327404"/>
                  </a:moveTo>
                  <a:lnTo>
                    <a:pt x="1827276" y="1327404"/>
                  </a:lnTo>
                  <a:lnTo>
                    <a:pt x="1848612" y="1324356"/>
                  </a:lnTo>
                  <a:lnTo>
                    <a:pt x="1868424" y="1318260"/>
                  </a:lnTo>
                  <a:lnTo>
                    <a:pt x="1905000" y="1303020"/>
                  </a:lnTo>
                  <a:lnTo>
                    <a:pt x="1953768" y="1267968"/>
                  </a:lnTo>
                  <a:lnTo>
                    <a:pt x="1979676" y="1235964"/>
                  </a:lnTo>
                  <a:lnTo>
                    <a:pt x="2005584" y="1182624"/>
                  </a:lnTo>
                  <a:lnTo>
                    <a:pt x="2010155" y="1161288"/>
                  </a:lnTo>
                  <a:lnTo>
                    <a:pt x="2014728" y="1141476"/>
                  </a:lnTo>
                  <a:lnTo>
                    <a:pt x="2014728" y="213360"/>
                  </a:lnTo>
                  <a:lnTo>
                    <a:pt x="2011680" y="192024"/>
                  </a:lnTo>
                  <a:lnTo>
                    <a:pt x="1999488" y="152400"/>
                  </a:lnTo>
                  <a:lnTo>
                    <a:pt x="1979676" y="117348"/>
                  </a:lnTo>
                  <a:lnTo>
                    <a:pt x="1953768" y="86868"/>
                  </a:lnTo>
                  <a:lnTo>
                    <a:pt x="1923288" y="60960"/>
                  </a:lnTo>
                  <a:lnTo>
                    <a:pt x="1888236" y="41148"/>
                  </a:lnTo>
                  <a:lnTo>
                    <a:pt x="1848612" y="28955"/>
                  </a:lnTo>
                  <a:lnTo>
                    <a:pt x="1828800" y="25908"/>
                  </a:lnTo>
                  <a:lnTo>
                    <a:pt x="1913890" y="25908"/>
                  </a:lnTo>
                  <a:lnTo>
                    <a:pt x="1955292" y="53340"/>
                  </a:lnTo>
                  <a:lnTo>
                    <a:pt x="1987296" y="83820"/>
                  </a:lnTo>
                  <a:lnTo>
                    <a:pt x="2011680" y="121920"/>
                  </a:lnTo>
                  <a:lnTo>
                    <a:pt x="2029968" y="163068"/>
                  </a:lnTo>
                  <a:lnTo>
                    <a:pt x="2039112" y="208788"/>
                  </a:lnTo>
                  <a:lnTo>
                    <a:pt x="2040636" y="220980"/>
                  </a:lnTo>
                  <a:lnTo>
                    <a:pt x="2040636" y="1130808"/>
                  </a:lnTo>
                  <a:lnTo>
                    <a:pt x="2029968" y="1188720"/>
                  </a:lnTo>
                  <a:lnTo>
                    <a:pt x="2013204" y="1229868"/>
                  </a:lnTo>
                  <a:lnTo>
                    <a:pt x="1987296" y="1267968"/>
                  </a:lnTo>
                  <a:lnTo>
                    <a:pt x="1955292" y="1299972"/>
                  </a:lnTo>
                  <a:lnTo>
                    <a:pt x="1918716" y="1324356"/>
                  </a:lnTo>
                  <a:lnTo>
                    <a:pt x="1912620" y="1327404"/>
                  </a:lnTo>
                  <a:close/>
                </a:path>
              </a:pathLst>
            </a:custGeom>
            <a:solidFill>
              <a:srgbClr val="009C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332251" y="5719028"/>
            <a:ext cx="15925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latin typeface="Palatino Linotype"/>
                <a:cs typeface="Palatino Linotype"/>
              </a:rPr>
              <a:t>Sorunlar </a:t>
            </a:r>
            <a:r>
              <a:rPr sz="1800" b="1" i="1" spc="-5" dirty="0">
                <a:latin typeface="Palatino Linotype"/>
                <a:cs typeface="Palatino Linotype"/>
              </a:rPr>
              <a:t>yerine </a:t>
            </a:r>
            <a:r>
              <a:rPr sz="1800" b="1" i="1" spc="-440" dirty="0">
                <a:latin typeface="Palatino Linotype"/>
                <a:cs typeface="Palatino Linotype"/>
              </a:rPr>
              <a:t> </a:t>
            </a:r>
            <a:r>
              <a:rPr sz="1800" b="1" i="1" spc="-5" dirty="0">
                <a:latin typeface="Palatino Linotype"/>
                <a:cs typeface="Palatino Linotype"/>
              </a:rPr>
              <a:t>çözümlere </a:t>
            </a:r>
            <a:r>
              <a:rPr sz="1800" b="1" i="1" dirty="0">
                <a:latin typeface="Palatino Linotype"/>
                <a:cs typeface="Palatino Linotype"/>
              </a:rPr>
              <a:t> </a:t>
            </a:r>
            <a:r>
              <a:rPr sz="1800" b="1" i="1" spc="-10" dirty="0">
                <a:latin typeface="Palatino Linotype"/>
                <a:cs typeface="Palatino Linotype"/>
              </a:rPr>
              <a:t>odaklanmak </a:t>
            </a:r>
            <a:r>
              <a:rPr sz="1800" b="1" i="1" spc="-5" dirty="0">
                <a:latin typeface="Palatino Linotype"/>
                <a:cs typeface="Palatino Linotype"/>
              </a:rPr>
              <a:t> gerekmektedir.</a:t>
            </a:r>
            <a:endParaRPr sz="18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0556" y="1215491"/>
            <a:ext cx="365760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5" dirty="0">
                <a:solidFill>
                  <a:srgbClr val="03607B"/>
                </a:solidFill>
                <a:latin typeface="Calibri"/>
                <a:cs typeface="Calibri"/>
              </a:rPr>
              <a:t>7.</a:t>
            </a:r>
            <a:r>
              <a:rPr sz="5000" spc="-120" dirty="0">
                <a:solidFill>
                  <a:srgbClr val="03607B"/>
                </a:solidFill>
                <a:latin typeface="Calibri"/>
                <a:cs typeface="Calibri"/>
              </a:rPr>
              <a:t> </a:t>
            </a:r>
            <a:r>
              <a:rPr sz="5000" spc="-20" dirty="0">
                <a:solidFill>
                  <a:srgbClr val="03607B"/>
                </a:solidFill>
                <a:latin typeface="Calibri"/>
                <a:cs typeface="Calibri"/>
              </a:rPr>
              <a:t>Motivasyon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0131" y="2213926"/>
            <a:ext cx="4653280" cy="4067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600" spc="-165" dirty="0">
                <a:latin typeface="Constantia"/>
                <a:cs typeface="Constantia"/>
              </a:rPr>
              <a:t>Y</a:t>
            </a:r>
            <a:r>
              <a:rPr sz="2600" spc="-30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p</a:t>
            </a:r>
            <a:r>
              <a:rPr sz="2600" spc="15" dirty="0">
                <a:latin typeface="Constantia"/>
                <a:cs typeface="Constantia"/>
              </a:rPr>
              <a:t>t</a:t>
            </a:r>
            <a:r>
              <a:rPr sz="2600" spc="-10" dirty="0">
                <a:latin typeface="Constantia"/>
                <a:cs typeface="Constantia"/>
              </a:rPr>
              <a:t>ı</a:t>
            </a:r>
            <a:r>
              <a:rPr sz="2600" spc="5" dirty="0">
                <a:latin typeface="Constantia"/>
                <a:cs typeface="Constantia"/>
              </a:rPr>
              <a:t>ğ</a:t>
            </a:r>
            <a:r>
              <a:rPr sz="2600" spc="-10" dirty="0">
                <a:latin typeface="Constantia"/>
                <a:cs typeface="Constantia"/>
              </a:rPr>
              <a:t>ı</a:t>
            </a:r>
            <a:r>
              <a:rPr sz="2600" spc="-20" dirty="0">
                <a:latin typeface="Constantia"/>
                <a:cs typeface="Constantia"/>
              </a:rPr>
              <a:t>m</a:t>
            </a:r>
            <a:r>
              <a:rPr sz="2600" spc="-10" dirty="0">
                <a:latin typeface="Constantia"/>
                <a:cs typeface="Constantia"/>
              </a:rPr>
              <a:t>ı</a:t>
            </a:r>
            <a:r>
              <a:rPr sz="2600" dirty="0">
                <a:latin typeface="Constantia"/>
                <a:cs typeface="Constantia"/>
              </a:rPr>
              <a:t>z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her</a:t>
            </a:r>
            <a:r>
              <a:rPr sz="2600" spc="-1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ol</a:t>
            </a:r>
            <a:r>
              <a:rPr sz="2600" spc="25" dirty="0">
                <a:latin typeface="Constantia"/>
                <a:cs typeface="Constantia"/>
              </a:rPr>
              <a:t>u</a:t>
            </a:r>
            <a:r>
              <a:rPr sz="2600" spc="-20" dirty="0">
                <a:latin typeface="Constantia"/>
                <a:cs typeface="Constantia"/>
              </a:rPr>
              <a:t>m</a:t>
            </a:r>
            <a:r>
              <a:rPr sz="2600" spc="-5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u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30" dirty="0">
                <a:latin typeface="Constantia"/>
                <a:cs typeface="Constantia"/>
              </a:rPr>
              <a:t>y</a:t>
            </a:r>
            <a:r>
              <a:rPr sz="2600" spc="-5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20" dirty="0">
                <a:latin typeface="Constantia"/>
                <a:cs typeface="Constantia"/>
              </a:rPr>
              <a:t>m</a:t>
            </a:r>
            <a:r>
              <a:rPr sz="2600" spc="5" dirty="0">
                <a:latin typeface="Constantia"/>
                <a:cs typeface="Constantia"/>
              </a:rPr>
              <a:t>d</a:t>
            </a:r>
            <a:r>
              <a:rPr sz="2600" dirty="0">
                <a:latin typeface="Constantia"/>
                <a:cs typeface="Constantia"/>
              </a:rPr>
              <a:t>en  </a:t>
            </a:r>
            <a:r>
              <a:rPr sz="2600" spc="-15" dirty="0">
                <a:latin typeface="Constantia"/>
                <a:cs typeface="Constantia"/>
              </a:rPr>
              <a:t>sonra </a:t>
            </a:r>
            <a:r>
              <a:rPr sz="2600" dirty="0">
                <a:latin typeface="Constantia"/>
                <a:cs typeface="Constantia"/>
              </a:rPr>
              <a:t>içsel </a:t>
            </a:r>
            <a:r>
              <a:rPr sz="2600" spc="-15" dirty="0">
                <a:latin typeface="Constantia"/>
                <a:cs typeface="Constantia"/>
              </a:rPr>
              <a:t>motivasyonumuz 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devreye </a:t>
            </a:r>
            <a:r>
              <a:rPr sz="2600" spc="-45" dirty="0">
                <a:latin typeface="Constantia"/>
                <a:cs typeface="Constantia"/>
              </a:rPr>
              <a:t>girer, </a:t>
            </a:r>
            <a:r>
              <a:rPr sz="2600" spc="-15" dirty="0">
                <a:latin typeface="Constantia"/>
                <a:cs typeface="Constantia"/>
              </a:rPr>
              <a:t>kendi kendimize 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yaşadığımız </a:t>
            </a:r>
            <a:r>
              <a:rPr sz="2600" spc="-10" dirty="0">
                <a:latin typeface="Constantia"/>
                <a:cs typeface="Constantia"/>
              </a:rPr>
              <a:t>doyum, </a:t>
            </a:r>
            <a:r>
              <a:rPr sz="2600" spc="-5" dirty="0">
                <a:latin typeface="Constantia"/>
                <a:cs typeface="Constantia"/>
              </a:rPr>
              <a:t>başarı </a:t>
            </a:r>
            <a:r>
              <a:rPr sz="2600" spc="-30" dirty="0">
                <a:latin typeface="Constantia"/>
                <a:cs typeface="Constantia"/>
              </a:rPr>
              <a:t>ve 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yeterlilik </a:t>
            </a:r>
            <a:r>
              <a:rPr sz="2600" dirty="0">
                <a:latin typeface="Constantia"/>
                <a:cs typeface="Constantia"/>
              </a:rPr>
              <a:t>hissi </a:t>
            </a:r>
            <a:r>
              <a:rPr sz="2600" spc="-25" dirty="0">
                <a:latin typeface="Constantia"/>
                <a:cs typeface="Constantia"/>
              </a:rPr>
              <a:t>yeni </a:t>
            </a:r>
            <a:r>
              <a:rPr sz="2600" dirty="0">
                <a:latin typeface="Constantia"/>
                <a:cs typeface="Constantia"/>
              </a:rPr>
              <a:t>olumlu 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davranışlarımız </a:t>
            </a:r>
            <a:r>
              <a:rPr sz="2600" dirty="0">
                <a:latin typeface="Constantia"/>
                <a:cs typeface="Constantia"/>
              </a:rPr>
              <a:t>için </a:t>
            </a:r>
            <a:r>
              <a:rPr sz="2600" spc="-10" dirty="0">
                <a:latin typeface="Constantia"/>
                <a:cs typeface="Constantia"/>
              </a:rPr>
              <a:t>bize </a:t>
            </a:r>
            <a:r>
              <a:rPr sz="2600" spc="-15" dirty="0">
                <a:latin typeface="Constantia"/>
                <a:cs typeface="Constantia"/>
              </a:rPr>
              <a:t>cesaret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50" dirty="0">
                <a:latin typeface="Constantia"/>
                <a:cs typeface="Constantia"/>
              </a:rPr>
              <a:t>verir.</a:t>
            </a:r>
            <a:endParaRPr sz="2600">
              <a:latin typeface="Constantia"/>
              <a:cs typeface="Constantia"/>
            </a:endParaRPr>
          </a:p>
          <a:p>
            <a:pPr marL="12700" marR="960119">
              <a:lnSpc>
                <a:spcPct val="100000"/>
              </a:lnSpc>
              <a:spcBef>
                <a:spcPts val="625"/>
              </a:spcBef>
            </a:pPr>
            <a:r>
              <a:rPr sz="2600" spc="-25" dirty="0">
                <a:latin typeface="Constantia"/>
                <a:cs typeface="Constantia"/>
              </a:rPr>
              <a:t>Yaptığımız </a:t>
            </a:r>
            <a:r>
              <a:rPr sz="2600" dirty="0">
                <a:latin typeface="Constantia"/>
                <a:cs typeface="Constantia"/>
              </a:rPr>
              <a:t>olumlu </a:t>
            </a:r>
            <a:r>
              <a:rPr sz="2600" spc="-5" dirty="0">
                <a:latin typeface="Constantia"/>
                <a:cs typeface="Constantia"/>
              </a:rPr>
              <a:t>işleri </a:t>
            </a:r>
            <a:r>
              <a:rPr sz="26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küçümsemeyin,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kendinizi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ödüllendirin.</a:t>
            </a:r>
            <a:endParaRPr sz="2600">
              <a:latin typeface="Constantia"/>
              <a:cs typeface="Constant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8776" y="2339340"/>
            <a:ext cx="3288791" cy="425195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668" y="350520"/>
            <a:ext cx="9143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668" y="350520"/>
            <a:ext cx="9143999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665220" y="1905000"/>
            <a:ext cx="6006465" cy="3886200"/>
            <a:chOff x="3665220" y="1905000"/>
            <a:chExt cx="6006465" cy="3886200"/>
          </a:xfrm>
        </p:grpSpPr>
        <p:sp>
          <p:nvSpPr>
            <p:cNvPr id="4" name="object 4"/>
            <p:cNvSpPr/>
            <p:nvPr/>
          </p:nvSpPr>
          <p:spPr>
            <a:xfrm>
              <a:off x="3665220" y="1905000"/>
              <a:ext cx="843280" cy="3886200"/>
            </a:xfrm>
            <a:custGeom>
              <a:avLst/>
              <a:gdLst/>
              <a:ahLst/>
              <a:cxnLst/>
              <a:rect l="l" t="t" r="r" b="b"/>
              <a:pathLst>
                <a:path w="843279" h="3886200">
                  <a:moveTo>
                    <a:pt x="22860" y="25400"/>
                  </a:moveTo>
                  <a:lnTo>
                    <a:pt x="0" y="25400"/>
                  </a:lnTo>
                  <a:lnTo>
                    <a:pt x="0" y="12700"/>
                  </a:lnTo>
                  <a:lnTo>
                    <a:pt x="19812" y="0"/>
                  </a:lnTo>
                  <a:lnTo>
                    <a:pt x="38100" y="0"/>
                  </a:lnTo>
                  <a:lnTo>
                    <a:pt x="50292" y="12700"/>
                  </a:lnTo>
                  <a:lnTo>
                    <a:pt x="19812" y="12700"/>
                  </a:lnTo>
                  <a:lnTo>
                    <a:pt x="22860" y="15875"/>
                  </a:lnTo>
                  <a:lnTo>
                    <a:pt x="22860" y="25400"/>
                  </a:lnTo>
                  <a:close/>
                </a:path>
                <a:path w="843279" h="3886200">
                  <a:moveTo>
                    <a:pt x="22860" y="15875"/>
                  </a:moveTo>
                  <a:lnTo>
                    <a:pt x="19812" y="12700"/>
                  </a:lnTo>
                  <a:lnTo>
                    <a:pt x="22860" y="12700"/>
                  </a:lnTo>
                  <a:lnTo>
                    <a:pt x="22860" y="15875"/>
                  </a:lnTo>
                  <a:close/>
                </a:path>
                <a:path w="843279" h="3886200">
                  <a:moveTo>
                    <a:pt x="27940" y="21166"/>
                  </a:moveTo>
                  <a:lnTo>
                    <a:pt x="22860" y="15875"/>
                  </a:lnTo>
                  <a:lnTo>
                    <a:pt x="22860" y="12700"/>
                  </a:lnTo>
                  <a:lnTo>
                    <a:pt x="29633" y="19755"/>
                  </a:lnTo>
                  <a:lnTo>
                    <a:pt x="27940" y="21166"/>
                  </a:lnTo>
                  <a:close/>
                </a:path>
                <a:path w="843279" h="3886200">
                  <a:moveTo>
                    <a:pt x="29633" y="19755"/>
                  </a:moveTo>
                  <a:lnTo>
                    <a:pt x="22860" y="12700"/>
                  </a:lnTo>
                  <a:lnTo>
                    <a:pt x="38100" y="12700"/>
                  </a:lnTo>
                  <a:lnTo>
                    <a:pt x="29633" y="19755"/>
                  </a:lnTo>
                  <a:close/>
                </a:path>
                <a:path w="843279" h="3886200">
                  <a:moveTo>
                    <a:pt x="50672" y="3873500"/>
                  </a:moveTo>
                  <a:lnTo>
                    <a:pt x="38100" y="3873500"/>
                  </a:lnTo>
                  <a:lnTo>
                    <a:pt x="32238" y="3863730"/>
                  </a:lnTo>
                  <a:lnTo>
                    <a:pt x="71628" y="3822700"/>
                  </a:lnTo>
                  <a:lnTo>
                    <a:pt x="166116" y="3721100"/>
                  </a:lnTo>
                  <a:lnTo>
                    <a:pt x="210312" y="3657600"/>
                  </a:lnTo>
                  <a:lnTo>
                    <a:pt x="252983" y="3606800"/>
                  </a:lnTo>
                  <a:lnTo>
                    <a:pt x="294132" y="3556000"/>
                  </a:lnTo>
                  <a:lnTo>
                    <a:pt x="333756" y="3505200"/>
                  </a:lnTo>
                  <a:lnTo>
                    <a:pt x="371856" y="3441700"/>
                  </a:lnTo>
                  <a:lnTo>
                    <a:pt x="408432" y="3390900"/>
                  </a:lnTo>
                  <a:lnTo>
                    <a:pt x="443483" y="3327400"/>
                  </a:lnTo>
                  <a:lnTo>
                    <a:pt x="477012" y="3263900"/>
                  </a:lnTo>
                  <a:lnTo>
                    <a:pt x="509016" y="3213100"/>
                  </a:lnTo>
                  <a:lnTo>
                    <a:pt x="539496" y="3149600"/>
                  </a:lnTo>
                  <a:lnTo>
                    <a:pt x="568452" y="3086100"/>
                  </a:lnTo>
                  <a:lnTo>
                    <a:pt x="595883" y="3035300"/>
                  </a:lnTo>
                  <a:lnTo>
                    <a:pt x="621792" y="2971800"/>
                  </a:lnTo>
                  <a:lnTo>
                    <a:pt x="646176" y="2908300"/>
                  </a:lnTo>
                  <a:lnTo>
                    <a:pt x="669036" y="2844800"/>
                  </a:lnTo>
                  <a:lnTo>
                    <a:pt x="690372" y="2781300"/>
                  </a:lnTo>
                  <a:lnTo>
                    <a:pt x="726948" y="2654300"/>
                  </a:lnTo>
                  <a:lnTo>
                    <a:pt x="743712" y="2590800"/>
                  </a:lnTo>
                  <a:lnTo>
                    <a:pt x="758952" y="2527300"/>
                  </a:lnTo>
                  <a:lnTo>
                    <a:pt x="783336" y="2400300"/>
                  </a:lnTo>
                  <a:lnTo>
                    <a:pt x="794004" y="2336800"/>
                  </a:lnTo>
                  <a:lnTo>
                    <a:pt x="809244" y="2209800"/>
                  </a:lnTo>
                  <a:lnTo>
                    <a:pt x="818388" y="2070100"/>
                  </a:lnTo>
                  <a:lnTo>
                    <a:pt x="821436" y="2006600"/>
                  </a:lnTo>
                  <a:lnTo>
                    <a:pt x="821436" y="1879600"/>
                  </a:lnTo>
                  <a:lnTo>
                    <a:pt x="818388" y="1816100"/>
                  </a:lnTo>
                  <a:lnTo>
                    <a:pt x="813816" y="1752600"/>
                  </a:lnTo>
                  <a:lnTo>
                    <a:pt x="809244" y="1676400"/>
                  </a:lnTo>
                  <a:lnTo>
                    <a:pt x="794004" y="1549400"/>
                  </a:lnTo>
                  <a:lnTo>
                    <a:pt x="783336" y="1485900"/>
                  </a:lnTo>
                  <a:lnTo>
                    <a:pt x="758952" y="1358900"/>
                  </a:lnTo>
                  <a:lnTo>
                    <a:pt x="743712" y="1295400"/>
                  </a:lnTo>
                  <a:lnTo>
                    <a:pt x="726948" y="1231900"/>
                  </a:lnTo>
                  <a:lnTo>
                    <a:pt x="690372" y="1104900"/>
                  </a:lnTo>
                  <a:lnTo>
                    <a:pt x="669036" y="1041400"/>
                  </a:lnTo>
                  <a:lnTo>
                    <a:pt x="646176" y="977900"/>
                  </a:lnTo>
                  <a:lnTo>
                    <a:pt x="621792" y="914400"/>
                  </a:lnTo>
                  <a:lnTo>
                    <a:pt x="595883" y="850900"/>
                  </a:lnTo>
                  <a:lnTo>
                    <a:pt x="568452" y="800100"/>
                  </a:lnTo>
                  <a:lnTo>
                    <a:pt x="539496" y="736600"/>
                  </a:lnTo>
                  <a:lnTo>
                    <a:pt x="509016" y="673100"/>
                  </a:lnTo>
                  <a:lnTo>
                    <a:pt x="477012" y="609600"/>
                  </a:lnTo>
                  <a:lnTo>
                    <a:pt x="443483" y="558800"/>
                  </a:lnTo>
                  <a:lnTo>
                    <a:pt x="408432" y="495300"/>
                  </a:lnTo>
                  <a:lnTo>
                    <a:pt x="371856" y="444500"/>
                  </a:lnTo>
                  <a:lnTo>
                    <a:pt x="333756" y="381000"/>
                  </a:lnTo>
                  <a:lnTo>
                    <a:pt x="294132" y="330200"/>
                  </a:lnTo>
                  <a:lnTo>
                    <a:pt x="252983" y="279400"/>
                  </a:lnTo>
                  <a:lnTo>
                    <a:pt x="210312" y="215900"/>
                  </a:lnTo>
                  <a:lnTo>
                    <a:pt x="166116" y="165100"/>
                  </a:lnTo>
                  <a:lnTo>
                    <a:pt x="71628" y="63500"/>
                  </a:lnTo>
                  <a:lnTo>
                    <a:pt x="29633" y="19755"/>
                  </a:lnTo>
                  <a:lnTo>
                    <a:pt x="38100" y="12700"/>
                  </a:lnTo>
                  <a:lnTo>
                    <a:pt x="50292" y="12700"/>
                  </a:lnTo>
                  <a:lnTo>
                    <a:pt x="135636" y="101600"/>
                  </a:lnTo>
                  <a:lnTo>
                    <a:pt x="227076" y="203200"/>
                  </a:lnTo>
                  <a:lnTo>
                    <a:pt x="269748" y="266700"/>
                  </a:lnTo>
                  <a:lnTo>
                    <a:pt x="352044" y="368300"/>
                  </a:lnTo>
                  <a:lnTo>
                    <a:pt x="390144" y="431800"/>
                  </a:lnTo>
                  <a:lnTo>
                    <a:pt x="426720" y="482600"/>
                  </a:lnTo>
                  <a:lnTo>
                    <a:pt x="496824" y="609600"/>
                  </a:lnTo>
                  <a:lnTo>
                    <a:pt x="528828" y="660400"/>
                  </a:lnTo>
                  <a:lnTo>
                    <a:pt x="559308" y="723900"/>
                  </a:lnTo>
                  <a:lnTo>
                    <a:pt x="588264" y="787400"/>
                  </a:lnTo>
                  <a:lnTo>
                    <a:pt x="615696" y="850900"/>
                  </a:lnTo>
                  <a:lnTo>
                    <a:pt x="641604" y="901700"/>
                  </a:lnTo>
                  <a:lnTo>
                    <a:pt x="665988" y="965200"/>
                  </a:lnTo>
                  <a:lnTo>
                    <a:pt x="688848" y="1028700"/>
                  </a:lnTo>
                  <a:lnTo>
                    <a:pt x="710183" y="1092200"/>
                  </a:lnTo>
                  <a:lnTo>
                    <a:pt x="729996" y="1155700"/>
                  </a:lnTo>
                  <a:lnTo>
                    <a:pt x="748283" y="1219200"/>
                  </a:lnTo>
                  <a:lnTo>
                    <a:pt x="765048" y="1282700"/>
                  </a:lnTo>
                  <a:lnTo>
                    <a:pt x="778764" y="1346200"/>
                  </a:lnTo>
                  <a:lnTo>
                    <a:pt x="792480" y="1422400"/>
                  </a:lnTo>
                  <a:lnTo>
                    <a:pt x="804672" y="1485900"/>
                  </a:lnTo>
                  <a:lnTo>
                    <a:pt x="815340" y="1549400"/>
                  </a:lnTo>
                  <a:lnTo>
                    <a:pt x="830580" y="1676400"/>
                  </a:lnTo>
                  <a:lnTo>
                    <a:pt x="836676" y="1739900"/>
                  </a:lnTo>
                  <a:lnTo>
                    <a:pt x="839724" y="1816100"/>
                  </a:lnTo>
                  <a:lnTo>
                    <a:pt x="842772" y="1879600"/>
                  </a:lnTo>
                  <a:lnTo>
                    <a:pt x="842772" y="2006600"/>
                  </a:lnTo>
                  <a:lnTo>
                    <a:pt x="836676" y="2133600"/>
                  </a:lnTo>
                  <a:lnTo>
                    <a:pt x="830580" y="2209800"/>
                  </a:lnTo>
                  <a:lnTo>
                    <a:pt x="815340" y="2336800"/>
                  </a:lnTo>
                  <a:lnTo>
                    <a:pt x="804672" y="2400300"/>
                  </a:lnTo>
                  <a:lnTo>
                    <a:pt x="780288" y="2527300"/>
                  </a:lnTo>
                  <a:lnTo>
                    <a:pt x="765048" y="2590800"/>
                  </a:lnTo>
                  <a:lnTo>
                    <a:pt x="748283" y="2667000"/>
                  </a:lnTo>
                  <a:lnTo>
                    <a:pt x="729996" y="2730500"/>
                  </a:lnTo>
                  <a:lnTo>
                    <a:pt x="710183" y="2781300"/>
                  </a:lnTo>
                  <a:lnTo>
                    <a:pt x="688848" y="2857500"/>
                  </a:lnTo>
                  <a:lnTo>
                    <a:pt x="665988" y="2908300"/>
                  </a:lnTo>
                  <a:lnTo>
                    <a:pt x="641604" y="2971800"/>
                  </a:lnTo>
                  <a:lnTo>
                    <a:pt x="615696" y="3035300"/>
                  </a:lnTo>
                  <a:lnTo>
                    <a:pt x="588264" y="3098800"/>
                  </a:lnTo>
                  <a:lnTo>
                    <a:pt x="559308" y="3162300"/>
                  </a:lnTo>
                  <a:lnTo>
                    <a:pt x="528828" y="3225800"/>
                  </a:lnTo>
                  <a:lnTo>
                    <a:pt x="496824" y="3276600"/>
                  </a:lnTo>
                  <a:lnTo>
                    <a:pt x="463296" y="3340100"/>
                  </a:lnTo>
                  <a:lnTo>
                    <a:pt x="390144" y="3454400"/>
                  </a:lnTo>
                  <a:lnTo>
                    <a:pt x="352044" y="3505200"/>
                  </a:lnTo>
                  <a:lnTo>
                    <a:pt x="312420" y="3568700"/>
                  </a:lnTo>
                  <a:lnTo>
                    <a:pt x="227076" y="3683000"/>
                  </a:lnTo>
                  <a:lnTo>
                    <a:pt x="135636" y="3784600"/>
                  </a:lnTo>
                  <a:lnTo>
                    <a:pt x="88391" y="3835400"/>
                  </a:lnTo>
                  <a:lnTo>
                    <a:pt x="50672" y="3873500"/>
                  </a:lnTo>
                  <a:close/>
                </a:path>
                <a:path w="843279" h="3886200">
                  <a:moveTo>
                    <a:pt x="22860" y="25400"/>
                  </a:moveTo>
                  <a:lnTo>
                    <a:pt x="22860" y="15875"/>
                  </a:lnTo>
                  <a:lnTo>
                    <a:pt x="27940" y="21166"/>
                  </a:lnTo>
                  <a:lnTo>
                    <a:pt x="22860" y="25400"/>
                  </a:lnTo>
                  <a:close/>
                </a:path>
                <a:path w="843279" h="3886200">
                  <a:moveTo>
                    <a:pt x="32238" y="3863730"/>
                  </a:moveTo>
                  <a:lnTo>
                    <a:pt x="31066" y="3861777"/>
                  </a:lnTo>
                  <a:lnTo>
                    <a:pt x="68580" y="3822700"/>
                  </a:lnTo>
                  <a:lnTo>
                    <a:pt x="163068" y="3708400"/>
                  </a:lnTo>
                  <a:lnTo>
                    <a:pt x="207264" y="3657600"/>
                  </a:lnTo>
                  <a:lnTo>
                    <a:pt x="249936" y="3606800"/>
                  </a:lnTo>
                  <a:lnTo>
                    <a:pt x="291083" y="3556000"/>
                  </a:lnTo>
                  <a:lnTo>
                    <a:pt x="330708" y="3492500"/>
                  </a:lnTo>
                  <a:lnTo>
                    <a:pt x="368808" y="3441700"/>
                  </a:lnTo>
                  <a:lnTo>
                    <a:pt x="405383" y="3378200"/>
                  </a:lnTo>
                  <a:lnTo>
                    <a:pt x="440436" y="3327400"/>
                  </a:lnTo>
                  <a:lnTo>
                    <a:pt x="473964" y="3263900"/>
                  </a:lnTo>
                  <a:lnTo>
                    <a:pt x="505968" y="3213100"/>
                  </a:lnTo>
                  <a:lnTo>
                    <a:pt x="536448" y="3149600"/>
                  </a:lnTo>
                  <a:lnTo>
                    <a:pt x="565404" y="3086100"/>
                  </a:lnTo>
                  <a:lnTo>
                    <a:pt x="592836" y="3022600"/>
                  </a:lnTo>
                  <a:lnTo>
                    <a:pt x="618744" y="2971800"/>
                  </a:lnTo>
                  <a:lnTo>
                    <a:pt x="643128" y="2908300"/>
                  </a:lnTo>
                  <a:lnTo>
                    <a:pt x="685800" y="2781300"/>
                  </a:lnTo>
                  <a:lnTo>
                    <a:pt x="705612" y="2717800"/>
                  </a:lnTo>
                  <a:lnTo>
                    <a:pt x="723900" y="2654300"/>
                  </a:lnTo>
                  <a:lnTo>
                    <a:pt x="754380" y="2527300"/>
                  </a:lnTo>
                  <a:lnTo>
                    <a:pt x="768096" y="2463800"/>
                  </a:lnTo>
                  <a:lnTo>
                    <a:pt x="780288" y="2400300"/>
                  </a:lnTo>
                  <a:lnTo>
                    <a:pt x="798576" y="2273300"/>
                  </a:lnTo>
                  <a:lnTo>
                    <a:pt x="804672" y="2209800"/>
                  </a:lnTo>
                  <a:lnTo>
                    <a:pt x="810768" y="2133600"/>
                  </a:lnTo>
                  <a:lnTo>
                    <a:pt x="815340" y="2070100"/>
                  </a:lnTo>
                  <a:lnTo>
                    <a:pt x="818388" y="1943100"/>
                  </a:lnTo>
                  <a:lnTo>
                    <a:pt x="815340" y="1816100"/>
                  </a:lnTo>
                  <a:lnTo>
                    <a:pt x="810768" y="1752600"/>
                  </a:lnTo>
                  <a:lnTo>
                    <a:pt x="798576" y="1612900"/>
                  </a:lnTo>
                  <a:lnTo>
                    <a:pt x="780288" y="1485900"/>
                  </a:lnTo>
                  <a:lnTo>
                    <a:pt x="768096" y="1422400"/>
                  </a:lnTo>
                  <a:lnTo>
                    <a:pt x="740664" y="1295400"/>
                  </a:lnTo>
                  <a:lnTo>
                    <a:pt x="723900" y="1231900"/>
                  </a:lnTo>
                  <a:lnTo>
                    <a:pt x="705612" y="1168400"/>
                  </a:lnTo>
                  <a:lnTo>
                    <a:pt x="685800" y="1104900"/>
                  </a:lnTo>
                  <a:lnTo>
                    <a:pt x="643128" y="977900"/>
                  </a:lnTo>
                  <a:lnTo>
                    <a:pt x="618744" y="914400"/>
                  </a:lnTo>
                  <a:lnTo>
                    <a:pt x="592836" y="850900"/>
                  </a:lnTo>
                  <a:lnTo>
                    <a:pt x="565404" y="800100"/>
                  </a:lnTo>
                  <a:lnTo>
                    <a:pt x="536448" y="736600"/>
                  </a:lnTo>
                  <a:lnTo>
                    <a:pt x="505968" y="673100"/>
                  </a:lnTo>
                  <a:lnTo>
                    <a:pt x="473964" y="609600"/>
                  </a:lnTo>
                  <a:lnTo>
                    <a:pt x="440436" y="558800"/>
                  </a:lnTo>
                  <a:lnTo>
                    <a:pt x="405383" y="495300"/>
                  </a:lnTo>
                  <a:lnTo>
                    <a:pt x="368808" y="444500"/>
                  </a:lnTo>
                  <a:lnTo>
                    <a:pt x="330708" y="381000"/>
                  </a:lnTo>
                  <a:lnTo>
                    <a:pt x="291083" y="330200"/>
                  </a:lnTo>
                  <a:lnTo>
                    <a:pt x="249936" y="279400"/>
                  </a:lnTo>
                  <a:lnTo>
                    <a:pt x="207264" y="228600"/>
                  </a:lnTo>
                  <a:lnTo>
                    <a:pt x="163068" y="165100"/>
                  </a:lnTo>
                  <a:lnTo>
                    <a:pt x="117348" y="114300"/>
                  </a:lnTo>
                  <a:lnTo>
                    <a:pt x="27940" y="21166"/>
                  </a:lnTo>
                  <a:lnTo>
                    <a:pt x="29633" y="19755"/>
                  </a:lnTo>
                  <a:lnTo>
                    <a:pt x="71628" y="63500"/>
                  </a:lnTo>
                  <a:lnTo>
                    <a:pt x="166116" y="165100"/>
                  </a:lnTo>
                  <a:lnTo>
                    <a:pt x="210312" y="215900"/>
                  </a:lnTo>
                  <a:lnTo>
                    <a:pt x="252983" y="279400"/>
                  </a:lnTo>
                  <a:lnTo>
                    <a:pt x="294132" y="330200"/>
                  </a:lnTo>
                  <a:lnTo>
                    <a:pt x="333756" y="381000"/>
                  </a:lnTo>
                  <a:lnTo>
                    <a:pt x="371856" y="444500"/>
                  </a:lnTo>
                  <a:lnTo>
                    <a:pt x="408432" y="495300"/>
                  </a:lnTo>
                  <a:lnTo>
                    <a:pt x="443483" y="558800"/>
                  </a:lnTo>
                  <a:lnTo>
                    <a:pt x="477012" y="609600"/>
                  </a:lnTo>
                  <a:lnTo>
                    <a:pt x="509016" y="673100"/>
                  </a:lnTo>
                  <a:lnTo>
                    <a:pt x="539496" y="736600"/>
                  </a:lnTo>
                  <a:lnTo>
                    <a:pt x="568452" y="800100"/>
                  </a:lnTo>
                  <a:lnTo>
                    <a:pt x="595883" y="850900"/>
                  </a:lnTo>
                  <a:lnTo>
                    <a:pt x="621792" y="914400"/>
                  </a:lnTo>
                  <a:lnTo>
                    <a:pt x="646176" y="977900"/>
                  </a:lnTo>
                  <a:lnTo>
                    <a:pt x="669036" y="1041400"/>
                  </a:lnTo>
                  <a:lnTo>
                    <a:pt x="690372" y="1104900"/>
                  </a:lnTo>
                  <a:lnTo>
                    <a:pt x="726948" y="1231900"/>
                  </a:lnTo>
                  <a:lnTo>
                    <a:pt x="743712" y="1295400"/>
                  </a:lnTo>
                  <a:lnTo>
                    <a:pt x="758952" y="1358900"/>
                  </a:lnTo>
                  <a:lnTo>
                    <a:pt x="783336" y="1485900"/>
                  </a:lnTo>
                  <a:lnTo>
                    <a:pt x="794004" y="1549400"/>
                  </a:lnTo>
                  <a:lnTo>
                    <a:pt x="809244" y="1676400"/>
                  </a:lnTo>
                  <a:lnTo>
                    <a:pt x="813816" y="1752600"/>
                  </a:lnTo>
                  <a:lnTo>
                    <a:pt x="818388" y="1816100"/>
                  </a:lnTo>
                  <a:lnTo>
                    <a:pt x="821436" y="1879600"/>
                  </a:lnTo>
                  <a:lnTo>
                    <a:pt x="821436" y="2006600"/>
                  </a:lnTo>
                  <a:lnTo>
                    <a:pt x="818388" y="2070100"/>
                  </a:lnTo>
                  <a:lnTo>
                    <a:pt x="809244" y="2209800"/>
                  </a:lnTo>
                  <a:lnTo>
                    <a:pt x="794004" y="2336800"/>
                  </a:lnTo>
                  <a:lnTo>
                    <a:pt x="783336" y="2400300"/>
                  </a:lnTo>
                  <a:lnTo>
                    <a:pt x="758952" y="2527300"/>
                  </a:lnTo>
                  <a:lnTo>
                    <a:pt x="743712" y="2590800"/>
                  </a:lnTo>
                  <a:lnTo>
                    <a:pt x="726948" y="2654300"/>
                  </a:lnTo>
                  <a:lnTo>
                    <a:pt x="690372" y="2781300"/>
                  </a:lnTo>
                  <a:lnTo>
                    <a:pt x="669036" y="2844800"/>
                  </a:lnTo>
                  <a:lnTo>
                    <a:pt x="646176" y="2908300"/>
                  </a:lnTo>
                  <a:lnTo>
                    <a:pt x="621792" y="2971800"/>
                  </a:lnTo>
                  <a:lnTo>
                    <a:pt x="595883" y="3035300"/>
                  </a:lnTo>
                  <a:lnTo>
                    <a:pt x="568452" y="3086100"/>
                  </a:lnTo>
                  <a:lnTo>
                    <a:pt x="539496" y="3149600"/>
                  </a:lnTo>
                  <a:lnTo>
                    <a:pt x="509016" y="3213100"/>
                  </a:lnTo>
                  <a:lnTo>
                    <a:pt x="477012" y="3263900"/>
                  </a:lnTo>
                  <a:lnTo>
                    <a:pt x="443483" y="3327400"/>
                  </a:lnTo>
                  <a:lnTo>
                    <a:pt x="408432" y="3390900"/>
                  </a:lnTo>
                  <a:lnTo>
                    <a:pt x="371856" y="3441700"/>
                  </a:lnTo>
                  <a:lnTo>
                    <a:pt x="333756" y="3505200"/>
                  </a:lnTo>
                  <a:lnTo>
                    <a:pt x="294132" y="3556000"/>
                  </a:lnTo>
                  <a:lnTo>
                    <a:pt x="252983" y="3606800"/>
                  </a:lnTo>
                  <a:lnTo>
                    <a:pt x="210312" y="3657600"/>
                  </a:lnTo>
                  <a:lnTo>
                    <a:pt x="166116" y="3721100"/>
                  </a:lnTo>
                  <a:lnTo>
                    <a:pt x="71628" y="3822700"/>
                  </a:lnTo>
                  <a:lnTo>
                    <a:pt x="32238" y="3863730"/>
                  </a:lnTo>
                  <a:close/>
                </a:path>
                <a:path w="843279" h="3886200">
                  <a:moveTo>
                    <a:pt x="38100" y="3886200"/>
                  </a:moveTo>
                  <a:lnTo>
                    <a:pt x="19812" y="3886200"/>
                  </a:lnTo>
                  <a:lnTo>
                    <a:pt x="0" y="3860800"/>
                  </a:lnTo>
                  <a:lnTo>
                    <a:pt x="4572" y="3848100"/>
                  </a:lnTo>
                  <a:lnTo>
                    <a:pt x="53340" y="3797300"/>
                  </a:lnTo>
                  <a:lnTo>
                    <a:pt x="100583" y="3746500"/>
                  </a:lnTo>
                  <a:lnTo>
                    <a:pt x="146304" y="3695700"/>
                  </a:lnTo>
                  <a:lnTo>
                    <a:pt x="190500" y="3644900"/>
                  </a:lnTo>
                  <a:lnTo>
                    <a:pt x="233172" y="3594100"/>
                  </a:lnTo>
                  <a:lnTo>
                    <a:pt x="274320" y="3543300"/>
                  </a:lnTo>
                  <a:lnTo>
                    <a:pt x="313944" y="3479800"/>
                  </a:lnTo>
                  <a:lnTo>
                    <a:pt x="387096" y="3378200"/>
                  </a:lnTo>
                  <a:lnTo>
                    <a:pt x="422148" y="3314700"/>
                  </a:lnTo>
                  <a:lnTo>
                    <a:pt x="455676" y="3251200"/>
                  </a:lnTo>
                  <a:lnTo>
                    <a:pt x="487680" y="3200400"/>
                  </a:lnTo>
                  <a:lnTo>
                    <a:pt x="545592" y="3086100"/>
                  </a:lnTo>
                  <a:lnTo>
                    <a:pt x="573024" y="3022600"/>
                  </a:lnTo>
                  <a:lnTo>
                    <a:pt x="598932" y="2959100"/>
                  </a:lnTo>
                  <a:lnTo>
                    <a:pt x="644652" y="2832100"/>
                  </a:lnTo>
                  <a:lnTo>
                    <a:pt x="665988" y="2768600"/>
                  </a:lnTo>
                  <a:lnTo>
                    <a:pt x="702564" y="2654300"/>
                  </a:lnTo>
                  <a:lnTo>
                    <a:pt x="719328" y="2590800"/>
                  </a:lnTo>
                  <a:lnTo>
                    <a:pt x="746760" y="2463800"/>
                  </a:lnTo>
                  <a:lnTo>
                    <a:pt x="758952" y="2400300"/>
                  </a:lnTo>
                  <a:lnTo>
                    <a:pt x="768096" y="2324100"/>
                  </a:lnTo>
                  <a:lnTo>
                    <a:pt x="777240" y="2260600"/>
                  </a:lnTo>
                  <a:lnTo>
                    <a:pt x="789432" y="2133600"/>
                  </a:lnTo>
                  <a:lnTo>
                    <a:pt x="795528" y="2006600"/>
                  </a:lnTo>
                  <a:lnTo>
                    <a:pt x="795528" y="1879600"/>
                  </a:lnTo>
                  <a:lnTo>
                    <a:pt x="789432" y="1752600"/>
                  </a:lnTo>
                  <a:lnTo>
                    <a:pt x="783336" y="1676400"/>
                  </a:lnTo>
                  <a:lnTo>
                    <a:pt x="777240" y="1612900"/>
                  </a:lnTo>
                  <a:lnTo>
                    <a:pt x="758952" y="1485900"/>
                  </a:lnTo>
                  <a:lnTo>
                    <a:pt x="746760" y="1422400"/>
                  </a:lnTo>
                  <a:lnTo>
                    <a:pt x="719328" y="1295400"/>
                  </a:lnTo>
                  <a:lnTo>
                    <a:pt x="702564" y="1231900"/>
                  </a:lnTo>
                  <a:lnTo>
                    <a:pt x="665988" y="1104900"/>
                  </a:lnTo>
                  <a:lnTo>
                    <a:pt x="644652" y="1054100"/>
                  </a:lnTo>
                  <a:lnTo>
                    <a:pt x="598932" y="927100"/>
                  </a:lnTo>
                  <a:lnTo>
                    <a:pt x="573024" y="863600"/>
                  </a:lnTo>
                  <a:lnTo>
                    <a:pt x="545592" y="800100"/>
                  </a:lnTo>
                  <a:lnTo>
                    <a:pt x="516636" y="749300"/>
                  </a:lnTo>
                  <a:lnTo>
                    <a:pt x="487680" y="685800"/>
                  </a:lnTo>
                  <a:lnTo>
                    <a:pt x="455676" y="622300"/>
                  </a:lnTo>
                  <a:lnTo>
                    <a:pt x="422148" y="571500"/>
                  </a:lnTo>
                  <a:lnTo>
                    <a:pt x="387096" y="508000"/>
                  </a:lnTo>
                  <a:lnTo>
                    <a:pt x="350520" y="457200"/>
                  </a:lnTo>
                  <a:lnTo>
                    <a:pt x="312420" y="393700"/>
                  </a:lnTo>
                  <a:lnTo>
                    <a:pt x="274320" y="342900"/>
                  </a:lnTo>
                  <a:lnTo>
                    <a:pt x="233172" y="292100"/>
                  </a:lnTo>
                  <a:lnTo>
                    <a:pt x="190500" y="241300"/>
                  </a:lnTo>
                  <a:lnTo>
                    <a:pt x="146304" y="177800"/>
                  </a:lnTo>
                  <a:lnTo>
                    <a:pt x="100583" y="127000"/>
                  </a:lnTo>
                  <a:lnTo>
                    <a:pt x="53340" y="76200"/>
                  </a:lnTo>
                  <a:lnTo>
                    <a:pt x="4572" y="25400"/>
                  </a:lnTo>
                  <a:lnTo>
                    <a:pt x="22860" y="25400"/>
                  </a:lnTo>
                  <a:lnTo>
                    <a:pt x="27940" y="21166"/>
                  </a:lnTo>
                  <a:lnTo>
                    <a:pt x="117348" y="114300"/>
                  </a:lnTo>
                  <a:lnTo>
                    <a:pt x="163068" y="165100"/>
                  </a:lnTo>
                  <a:lnTo>
                    <a:pt x="207264" y="228600"/>
                  </a:lnTo>
                  <a:lnTo>
                    <a:pt x="249936" y="279400"/>
                  </a:lnTo>
                  <a:lnTo>
                    <a:pt x="291083" y="330200"/>
                  </a:lnTo>
                  <a:lnTo>
                    <a:pt x="330708" y="381000"/>
                  </a:lnTo>
                  <a:lnTo>
                    <a:pt x="368808" y="444500"/>
                  </a:lnTo>
                  <a:lnTo>
                    <a:pt x="405383" y="495300"/>
                  </a:lnTo>
                  <a:lnTo>
                    <a:pt x="440436" y="558800"/>
                  </a:lnTo>
                  <a:lnTo>
                    <a:pt x="473964" y="609600"/>
                  </a:lnTo>
                  <a:lnTo>
                    <a:pt x="505968" y="673100"/>
                  </a:lnTo>
                  <a:lnTo>
                    <a:pt x="536448" y="736600"/>
                  </a:lnTo>
                  <a:lnTo>
                    <a:pt x="565404" y="800100"/>
                  </a:lnTo>
                  <a:lnTo>
                    <a:pt x="592836" y="850900"/>
                  </a:lnTo>
                  <a:lnTo>
                    <a:pt x="618744" y="914400"/>
                  </a:lnTo>
                  <a:lnTo>
                    <a:pt x="643128" y="977900"/>
                  </a:lnTo>
                  <a:lnTo>
                    <a:pt x="685800" y="1104900"/>
                  </a:lnTo>
                  <a:lnTo>
                    <a:pt x="705612" y="1168400"/>
                  </a:lnTo>
                  <a:lnTo>
                    <a:pt x="723900" y="1231900"/>
                  </a:lnTo>
                  <a:lnTo>
                    <a:pt x="740664" y="1295400"/>
                  </a:lnTo>
                  <a:lnTo>
                    <a:pt x="768096" y="1422400"/>
                  </a:lnTo>
                  <a:lnTo>
                    <a:pt x="780288" y="1485900"/>
                  </a:lnTo>
                  <a:lnTo>
                    <a:pt x="798576" y="1612900"/>
                  </a:lnTo>
                  <a:lnTo>
                    <a:pt x="810768" y="1752600"/>
                  </a:lnTo>
                  <a:lnTo>
                    <a:pt x="815340" y="1816100"/>
                  </a:lnTo>
                  <a:lnTo>
                    <a:pt x="818388" y="1943100"/>
                  </a:lnTo>
                  <a:lnTo>
                    <a:pt x="815340" y="2070100"/>
                  </a:lnTo>
                  <a:lnTo>
                    <a:pt x="810768" y="2133600"/>
                  </a:lnTo>
                  <a:lnTo>
                    <a:pt x="804672" y="2209800"/>
                  </a:lnTo>
                  <a:lnTo>
                    <a:pt x="798576" y="2273300"/>
                  </a:lnTo>
                  <a:lnTo>
                    <a:pt x="780288" y="2400300"/>
                  </a:lnTo>
                  <a:lnTo>
                    <a:pt x="768096" y="2463800"/>
                  </a:lnTo>
                  <a:lnTo>
                    <a:pt x="754380" y="2527300"/>
                  </a:lnTo>
                  <a:lnTo>
                    <a:pt x="723900" y="2654300"/>
                  </a:lnTo>
                  <a:lnTo>
                    <a:pt x="705612" y="2717800"/>
                  </a:lnTo>
                  <a:lnTo>
                    <a:pt x="685800" y="2781300"/>
                  </a:lnTo>
                  <a:lnTo>
                    <a:pt x="643128" y="2908300"/>
                  </a:lnTo>
                  <a:lnTo>
                    <a:pt x="618744" y="2971800"/>
                  </a:lnTo>
                  <a:lnTo>
                    <a:pt x="592836" y="3022600"/>
                  </a:lnTo>
                  <a:lnTo>
                    <a:pt x="565404" y="3086100"/>
                  </a:lnTo>
                  <a:lnTo>
                    <a:pt x="536448" y="3149600"/>
                  </a:lnTo>
                  <a:lnTo>
                    <a:pt x="505968" y="3213100"/>
                  </a:lnTo>
                  <a:lnTo>
                    <a:pt x="473964" y="3263900"/>
                  </a:lnTo>
                  <a:lnTo>
                    <a:pt x="440436" y="3327400"/>
                  </a:lnTo>
                  <a:lnTo>
                    <a:pt x="405383" y="3378200"/>
                  </a:lnTo>
                  <a:lnTo>
                    <a:pt x="368808" y="3441700"/>
                  </a:lnTo>
                  <a:lnTo>
                    <a:pt x="330708" y="3492500"/>
                  </a:lnTo>
                  <a:lnTo>
                    <a:pt x="291083" y="3556000"/>
                  </a:lnTo>
                  <a:lnTo>
                    <a:pt x="249936" y="3606800"/>
                  </a:lnTo>
                  <a:lnTo>
                    <a:pt x="207264" y="3657600"/>
                  </a:lnTo>
                  <a:lnTo>
                    <a:pt x="163068" y="3708400"/>
                  </a:lnTo>
                  <a:lnTo>
                    <a:pt x="68580" y="3822700"/>
                  </a:lnTo>
                  <a:lnTo>
                    <a:pt x="44196" y="3848100"/>
                  </a:lnTo>
                  <a:lnTo>
                    <a:pt x="22860" y="3848100"/>
                  </a:lnTo>
                  <a:lnTo>
                    <a:pt x="22860" y="3870325"/>
                  </a:lnTo>
                  <a:lnTo>
                    <a:pt x="19812" y="3873500"/>
                  </a:lnTo>
                  <a:lnTo>
                    <a:pt x="50672" y="3873500"/>
                  </a:lnTo>
                  <a:lnTo>
                    <a:pt x="38100" y="3886200"/>
                  </a:lnTo>
                  <a:close/>
                </a:path>
                <a:path w="843279" h="3886200">
                  <a:moveTo>
                    <a:pt x="22860" y="3870325"/>
                  </a:moveTo>
                  <a:lnTo>
                    <a:pt x="22860" y="3848100"/>
                  </a:lnTo>
                  <a:lnTo>
                    <a:pt x="31066" y="3861777"/>
                  </a:lnTo>
                  <a:lnTo>
                    <a:pt x="22860" y="3870325"/>
                  </a:lnTo>
                  <a:close/>
                </a:path>
                <a:path w="843279" h="3886200">
                  <a:moveTo>
                    <a:pt x="31066" y="3861777"/>
                  </a:moveTo>
                  <a:lnTo>
                    <a:pt x="22860" y="3848100"/>
                  </a:lnTo>
                  <a:lnTo>
                    <a:pt x="44196" y="3848100"/>
                  </a:lnTo>
                  <a:lnTo>
                    <a:pt x="31066" y="3861777"/>
                  </a:lnTo>
                  <a:close/>
                </a:path>
                <a:path w="843279" h="3886200">
                  <a:moveTo>
                    <a:pt x="22860" y="3873500"/>
                  </a:moveTo>
                  <a:lnTo>
                    <a:pt x="22860" y="3870325"/>
                  </a:lnTo>
                  <a:lnTo>
                    <a:pt x="31066" y="3861777"/>
                  </a:lnTo>
                  <a:lnTo>
                    <a:pt x="32238" y="3863730"/>
                  </a:lnTo>
                  <a:lnTo>
                    <a:pt x="22860" y="3873500"/>
                  </a:lnTo>
                  <a:close/>
                </a:path>
                <a:path w="843279" h="3886200">
                  <a:moveTo>
                    <a:pt x="38100" y="3873500"/>
                  </a:moveTo>
                  <a:lnTo>
                    <a:pt x="22860" y="3873500"/>
                  </a:lnTo>
                  <a:lnTo>
                    <a:pt x="32238" y="3863730"/>
                  </a:lnTo>
                  <a:lnTo>
                    <a:pt x="38100" y="3873500"/>
                  </a:lnTo>
                  <a:close/>
                </a:path>
                <a:path w="843279" h="3886200">
                  <a:moveTo>
                    <a:pt x="22860" y="3873500"/>
                  </a:moveTo>
                  <a:lnTo>
                    <a:pt x="19812" y="3873500"/>
                  </a:lnTo>
                  <a:lnTo>
                    <a:pt x="22860" y="3870325"/>
                  </a:lnTo>
                  <a:lnTo>
                    <a:pt x="22860" y="3873500"/>
                  </a:lnTo>
                  <a:close/>
                </a:path>
              </a:pathLst>
            </a:custGeom>
            <a:solidFill>
              <a:srgbClr val="085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81856" y="2228087"/>
              <a:ext cx="5476240" cy="812800"/>
            </a:xfrm>
            <a:custGeom>
              <a:avLst/>
              <a:gdLst/>
              <a:ahLst/>
              <a:cxnLst/>
              <a:rect l="l" t="t" r="r" b="b"/>
              <a:pathLst>
                <a:path w="5476240" h="812800">
                  <a:moveTo>
                    <a:pt x="5475731" y="812292"/>
                  </a:moveTo>
                  <a:lnTo>
                    <a:pt x="0" y="812292"/>
                  </a:lnTo>
                  <a:lnTo>
                    <a:pt x="0" y="0"/>
                  </a:lnTo>
                  <a:lnTo>
                    <a:pt x="5475731" y="0"/>
                  </a:lnTo>
                  <a:lnTo>
                    <a:pt x="5475731" y="812292"/>
                  </a:lnTo>
                  <a:close/>
                </a:path>
              </a:pathLst>
            </a:custGeom>
            <a:solidFill>
              <a:srgbClr val="0F6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69664" y="2214371"/>
              <a:ext cx="5501640" cy="838200"/>
            </a:xfrm>
            <a:custGeom>
              <a:avLst/>
              <a:gdLst/>
              <a:ahLst/>
              <a:cxnLst/>
              <a:rect l="l" t="t" r="r" b="b"/>
              <a:pathLst>
                <a:path w="5501640" h="838200">
                  <a:moveTo>
                    <a:pt x="5495544" y="838200"/>
                  </a:moveTo>
                  <a:lnTo>
                    <a:pt x="6096" y="838200"/>
                  </a:lnTo>
                  <a:lnTo>
                    <a:pt x="0" y="832104"/>
                  </a:lnTo>
                  <a:lnTo>
                    <a:pt x="0" y="6096"/>
                  </a:lnTo>
                  <a:lnTo>
                    <a:pt x="6096" y="0"/>
                  </a:lnTo>
                  <a:lnTo>
                    <a:pt x="5495544" y="0"/>
                  </a:lnTo>
                  <a:lnTo>
                    <a:pt x="5501639" y="6096"/>
                  </a:lnTo>
                  <a:lnTo>
                    <a:pt x="5501639" y="13716"/>
                  </a:lnTo>
                  <a:lnTo>
                    <a:pt x="25908" y="13716"/>
                  </a:lnTo>
                  <a:lnTo>
                    <a:pt x="12192" y="25908"/>
                  </a:lnTo>
                  <a:lnTo>
                    <a:pt x="25908" y="25908"/>
                  </a:lnTo>
                  <a:lnTo>
                    <a:pt x="25908" y="813816"/>
                  </a:lnTo>
                  <a:lnTo>
                    <a:pt x="12192" y="813816"/>
                  </a:lnTo>
                  <a:lnTo>
                    <a:pt x="25908" y="826008"/>
                  </a:lnTo>
                  <a:lnTo>
                    <a:pt x="5501639" y="826008"/>
                  </a:lnTo>
                  <a:lnTo>
                    <a:pt x="5501639" y="832104"/>
                  </a:lnTo>
                  <a:lnTo>
                    <a:pt x="5495544" y="838200"/>
                  </a:lnTo>
                  <a:close/>
                </a:path>
                <a:path w="5501640" h="838200">
                  <a:moveTo>
                    <a:pt x="25908" y="25908"/>
                  </a:moveTo>
                  <a:lnTo>
                    <a:pt x="12192" y="25908"/>
                  </a:lnTo>
                  <a:lnTo>
                    <a:pt x="25908" y="13716"/>
                  </a:lnTo>
                  <a:lnTo>
                    <a:pt x="25908" y="25908"/>
                  </a:lnTo>
                  <a:close/>
                </a:path>
                <a:path w="5501640" h="838200">
                  <a:moveTo>
                    <a:pt x="5475732" y="25908"/>
                  </a:moveTo>
                  <a:lnTo>
                    <a:pt x="25908" y="25908"/>
                  </a:lnTo>
                  <a:lnTo>
                    <a:pt x="25908" y="13716"/>
                  </a:lnTo>
                  <a:lnTo>
                    <a:pt x="5475732" y="13716"/>
                  </a:lnTo>
                  <a:lnTo>
                    <a:pt x="5475732" y="25908"/>
                  </a:lnTo>
                  <a:close/>
                </a:path>
                <a:path w="5501640" h="838200">
                  <a:moveTo>
                    <a:pt x="5475732" y="826008"/>
                  </a:moveTo>
                  <a:lnTo>
                    <a:pt x="5475732" y="13716"/>
                  </a:lnTo>
                  <a:lnTo>
                    <a:pt x="5487923" y="25908"/>
                  </a:lnTo>
                  <a:lnTo>
                    <a:pt x="5501639" y="25908"/>
                  </a:lnTo>
                  <a:lnTo>
                    <a:pt x="5501639" y="813816"/>
                  </a:lnTo>
                  <a:lnTo>
                    <a:pt x="5487923" y="813816"/>
                  </a:lnTo>
                  <a:lnTo>
                    <a:pt x="5475732" y="826008"/>
                  </a:lnTo>
                  <a:close/>
                </a:path>
                <a:path w="5501640" h="838200">
                  <a:moveTo>
                    <a:pt x="5501639" y="25908"/>
                  </a:moveTo>
                  <a:lnTo>
                    <a:pt x="5487923" y="25908"/>
                  </a:lnTo>
                  <a:lnTo>
                    <a:pt x="5475732" y="13716"/>
                  </a:lnTo>
                  <a:lnTo>
                    <a:pt x="5501639" y="13716"/>
                  </a:lnTo>
                  <a:lnTo>
                    <a:pt x="5501639" y="25908"/>
                  </a:lnTo>
                  <a:close/>
                </a:path>
                <a:path w="5501640" h="838200">
                  <a:moveTo>
                    <a:pt x="25908" y="826008"/>
                  </a:moveTo>
                  <a:lnTo>
                    <a:pt x="12192" y="813816"/>
                  </a:lnTo>
                  <a:lnTo>
                    <a:pt x="25908" y="813816"/>
                  </a:lnTo>
                  <a:lnTo>
                    <a:pt x="25908" y="826008"/>
                  </a:lnTo>
                  <a:close/>
                </a:path>
                <a:path w="5501640" h="838200">
                  <a:moveTo>
                    <a:pt x="5475732" y="826008"/>
                  </a:moveTo>
                  <a:lnTo>
                    <a:pt x="25908" y="826008"/>
                  </a:lnTo>
                  <a:lnTo>
                    <a:pt x="25908" y="813816"/>
                  </a:lnTo>
                  <a:lnTo>
                    <a:pt x="5475732" y="813816"/>
                  </a:lnTo>
                  <a:lnTo>
                    <a:pt x="5475732" y="826008"/>
                  </a:lnTo>
                  <a:close/>
                </a:path>
                <a:path w="5501640" h="838200">
                  <a:moveTo>
                    <a:pt x="5501639" y="826008"/>
                  </a:moveTo>
                  <a:lnTo>
                    <a:pt x="5475732" y="826008"/>
                  </a:lnTo>
                  <a:lnTo>
                    <a:pt x="5487923" y="813816"/>
                  </a:lnTo>
                  <a:lnTo>
                    <a:pt x="5501639" y="813816"/>
                  </a:lnTo>
                  <a:lnTo>
                    <a:pt x="5501639" y="8260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13075">
              <a:lnSpc>
                <a:spcPts val="2790"/>
              </a:lnSpc>
              <a:spcBef>
                <a:spcPts val="100"/>
              </a:spcBef>
            </a:pPr>
            <a:r>
              <a:rPr spc="-25" dirty="0"/>
              <a:t>H</a:t>
            </a:r>
            <a:r>
              <a:rPr spc="-20" dirty="0"/>
              <a:t>a</a:t>
            </a:r>
            <a:r>
              <a:rPr spc="-45" dirty="0"/>
              <a:t>y</a:t>
            </a:r>
            <a:r>
              <a:rPr dirty="0"/>
              <a:t>a</a:t>
            </a:r>
            <a:r>
              <a:rPr spc="-10" dirty="0"/>
              <a:t>t</a:t>
            </a:r>
            <a:r>
              <a:rPr spc="10" dirty="0"/>
              <a:t>ı</a:t>
            </a:r>
            <a:r>
              <a:rPr spc="-5" dirty="0"/>
              <a:t>n</a:t>
            </a:r>
            <a:r>
              <a:rPr spc="-10" dirty="0"/>
              <a:t>ı</a:t>
            </a:r>
            <a:r>
              <a:rPr spc="-20" dirty="0"/>
              <a:t>z</a:t>
            </a:r>
            <a:r>
              <a:rPr spc="5" dirty="0"/>
              <a:t>d</a:t>
            </a:r>
            <a:r>
              <a:rPr dirty="0"/>
              <a:t>a</a:t>
            </a:r>
            <a:r>
              <a:rPr spc="-105" dirty="0"/>
              <a:t> </a:t>
            </a:r>
            <a:r>
              <a:rPr spc="10" dirty="0"/>
              <a:t>s</a:t>
            </a:r>
            <a:r>
              <a:rPr spc="-10" dirty="0"/>
              <a:t>i</a:t>
            </a:r>
            <a:r>
              <a:rPr dirty="0"/>
              <a:t>zi</a:t>
            </a:r>
            <a:r>
              <a:rPr spc="-70" dirty="0"/>
              <a:t> </a:t>
            </a:r>
            <a:r>
              <a:rPr spc="-25" dirty="0"/>
              <a:t>y</a:t>
            </a:r>
            <a:r>
              <a:rPr dirty="0"/>
              <a:t>a</a:t>
            </a:r>
            <a:r>
              <a:rPr spc="-5" dirty="0"/>
              <a:t>n</a:t>
            </a:r>
            <a:r>
              <a:rPr spc="10" dirty="0"/>
              <a:t>s</a:t>
            </a:r>
            <a:r>
              <a:rPr spc="-10" dirty="0"/>
              <a:t>ıt</a:t>
            </a:r>
            <a:r>
              <a:rPr dirty="0"/>
              <a:t>an</a:t>
            </a:r>
            <a:r>
              <a:rPr spc="-30" dirty="0"/>
              <a:t> </a:t>
            </a:r>
            <a:r>
              <a:rPr spc="5" dirty="0"/>
              <a:t>b</a:t>
            </a:r>
            <a:r>
              <a:rPr spc="-10" dirty="0"/>
              <a:t>i</a:t>
            </a:r>
            <a:r>
              <a:rPr dirty="0"/>
              <a:t>r</a:t>
            </a:r>
            <a:r>
              <a:rPr spc="-70" dirty="0"/>
              <a:t> </a:t>
            </a:r>
            <a:r>
              <a:rPr sz="2400" b="1" dirty="0">
                <a:latin typeface="Constantia"/>
                <a:cs typeface="Constantia"/>
              </a:rPr>
              <a:t>b</a:t>
            </a:r>
            <a:r>
              <a:rPr sz="2400" b="1" spc="10" dirty="0">
                <a:latin typeface="Constantia"/>
                <a:cs typeface="Constantia"/>
              </a:rPr>
              <a:t>a</a:t>
            </a:r>
            <a:r>
              <a:rPr sz="2400" b="1" spc="-20" dirty="0">
                <a:latin typeface="Constantia"/>
                <a:cs typeface="Constantia"/>
              </a:rPr>
              <a:t>ş</a:t>
            </a:r>
            <a:r>
              <a:rPr sz="2400" b="1" spc="-15" dirty="0">
                <a:latin typeface="Constantia"/>
                <a:cs typeface="Constantia"/>
              </a:rPr>
              <a:t>a</a:t>
            </a:r>
            <a:r>
              <a:rPr sz="2400" b="1" spc="10" dirty="0">
                <a:latin typeface="Constantia"/>
                <a:cs typeface="Constantia"/>
              </a:rPr>
              <a:t>r</a:t>
            </a:r>
            <a:r>
              <a:rPr sz="2400" b="1" dirty="0">
                <a:latin typeface="Constantia"/>
                <a:cs typeface="Constantia"/>
              </a:rPr>
              <a:t>ı</a:t>
            </a:r>
            <a:endParaRPr sz="2400">
              <a:latin typeface="Constantia"/>
              <a:cs typeface="Constantia"/>
            </a:endParaRPr>
          </a:p>
          <a:p>
            <a:pPr marL="3013075">
              <a:lnSpc>
                <a:spcPts val="2310"/>
              </a:lnSpc>
            </a:pPr>
            <a:r>
              <a:rPr spc="-5" dirty="0"/>
              <a:t>c</a:t>
            </a:r>
            <a:r>
              <a:rPr dirty="0"/>
              <a:t>ü</a:t>
            </a:r>
            <a:r>
              <a:rPr spc="5" dirty="0"/>
              <a:t>m</a:t>
            </a:r>
            <a:r>
              <a:rPr spc="-5" dirty="0"/>
              <a:t>l</a:t>
            </a:r>
            <a:r>
              <a:rPr dirty="0"/>
              <a:t>e</a:t>
            </a:r>
            <a:r>
              <a:rPr spc="-5" dirty="0"/>
              <a:t>n</a:t>
            </a:r>
            <a:r>
              <a:rPr spc="-10" dirty="0"/>
              <a:t>i</a:t>
            </a:r>
            <a:r>
              <a:rPr dirty="0"/>
              <a:t>z</a:t>
            </a:r>
            <a:r>
              <a:rPr spc="-105" dirty="0"/>
              <a:t> </a:t>
            </a:r>
            <a:r>
              <a:rPr spc="-5" dirty="0"/>
              <a:t>ol</a:t>
            </a:r>
            <a:r>
              <a:rPr spc="10" dirty="0"/>
              <a:t>s</a:t>
            </a:r>
            <a:r>
              <a:rPr dirty="0"/>
              <a:t>u</a:t>
            </a:r>
            <a:r>
              <a:rPr spc="-5" dirty="0"/>
              <a:t>n</a:t>
            </a:r>
            <a:r>
              <a:rPr dirty="0"/>
              <a:t>.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3662172" y="2113788"/>
            <a:ext cx="6009640" cy="3377565"/>
            <a:chOff x="3662172" y="2113788"/>
            <a:chExt cx="6009640" cy="3377565"/>
          </a:xfrm>
        </p:grpSpPr>
        <p:sp>
          <p:nvSpPr>
            <p:cNvPr id="9" name="object 9"/>
            <p:cNvSpPr/>
            <p:nvPr/>
          </p:nvSpPr>
          <p:spPr>
            <a:xfrm>
              <a:off x="3674364" y="2125980"/>
              <a:ext cx="1016635" cy="1016635"/>
            </a:xfrm>
            <a:custGeom>
              <a:avLst/>
              <a:gdLst/>
              <a:ahLst/>
              <a:cxnLst/>
              <a:rect l="l" t="t" r="r" b="b"/>
              <a:pathLst>
                <a:path w="1016635" h="1016635">
                  <a:moveTo>
                    <a:pt x="507491" y="1016507"/>
                  </a:moveTo>
                  <a:lnTo>
                    <a:pt x="458595" y="1014170"/>
                  </a:lnTo>
                  <a:lnTo>
                    <a:pt x="411019" y="1007303"/>
                  </a:lnTo>
                  <a:lnTo>
                    <a:pt x="364974" y="996122"/>
                  </a:lnTo>
                  <a:lnTo>
                    <a:pt x="320673" y="980842"/>
                  </a:lnTo>
                  <a:lnTo>
                    <a:pt x="278328" y="961680"/>
                  </a:lnTo>
                  <a:lnTo>
                    <a:pt x="238152" y="938851"/>
                  </a:lnTo>
                  <a:lnTo>
                    <a:pt x="200356" y="912572"/>
                  </a:lnTo>
                  <a:lnTo>
                    <a:pt x="165153" y="883058"/>
                  </a:lnTo>
                  <a:lnTo>
                    <a:pt x="132754" y="850525"/>
                  </a:lnTo>
                  <a:lnTo>
                    <a:pt x="103372" y="815189"/>
                  </a:lnTo>
                  <a:lnTo>
                    <a:pt x="77220" y="777266"/>
                  </a:lnTo>
                  <a:lnTo>
                    <a:pt x="54509" y="736972"/>
                  </a:lnTo>
                  <a:lnTo>
                    <a:pt x="35451" y="694523"/>
                  </a:lnTo>
                  <a:lnTo>
                    <a:pt x="20259" y="650135"/>
                  </a:lnTo>
                  <a:lnTo>
                    <a:pt x="9145" y="604022"/>
                  </a:lnTo>
                  <a:lnTo>
                    <a:pt x="2321" y="556403"/>
                  </a:lnTo>
                  <a:lnTo>
                    <a:pt x="0" y="507491"/>
                  </a:lnTo>
                  <a:lnTo>
                    <a:pt x="2321" y="458595"/>
                  </a:lnTo>
                  <a:lnTo>
                    <a:pt x="9145" y="411019"/>
                  </a:lnTo>
                  <a:lnTo>
                    <a:pt x="20259" y="364974"/>
                  </a:lnTo>
                  <a:lnTo>
                    <a:pt x="35451" y="320673"/>
                  </a:lnTo>
                  <a:lnTo>
                    <a:pt x="54509" y="278328"/>
                  </a:lnTo>
                  <a:lnTo>
                    <a:pt x="77220" y="238152"/>
                  </a:lnTo>
                  <a:lnTo>
                    <a:pt x="103372" y="200356"/>
                  </a:lnTo>
                  <a:lnTo>
                    <a:pt x="132754" y="165153"/>
                  </a:lnTo>
                  <a:lnTo>
                    <a:pt x="165153" y="132754"/>
                  </a:lnTo>
                  <a:lnTo>
                    <a:pt x="200356" y="103372"/>
                  </a:lnTo>
                  <a:lnTo>
                    <a:pt x="238152" y="77220"/>
                  </a:lnTo>
                  <a:lnTo>
                    <a:pt x="278328" y="54509"/>
                  </a:lnTo>
                  <a:lnTo>
                    <a:pt x="320673" y="35451"/>
                  </a:lnTo>
                  <a:lnTo>
                    <a:pt x="364974" y="20259"/>
                  </a:lnTo>
                  <a:lnTo>
                    <a:pt x="411019" y="9145"/>
                  </a:lnTo>
                  <a:lnTo>
                    <a:pt x="458595" y="2321"/>
                  </a:lnTo>
                  <a:lnTo>
                    <a:pt x="507491" y="0"/>
                  </a:lnTo>
                  <a:lnTo>
                    <a:pt x="556403" y="2321"/>
                  </a:lnTo>
                  <a:lnTo>
                    <a:pt x="604022" y="9145"/>
                  </a:lnTo>
                  <a:lnTo>
                    <a:pt x="650135" y="20259"/>
                  </a:lnTo>
                  <a:lnTo>
                    <a:pt x="694523" y="35451"/>
                  </a:lnTo>
                  <a:lnTo>
                    <a:pt x="736972" y="54509"/>
                  </a:lnTo>
                  <a:lnTo>
                    <a:pt x="777266" y="77220"/>
                  </a:lnTo>
                  <a:lnTo>
                    <a:pt x="815189" y="103372"/>
                  </a:lnTo>
                  <a:lnTo>
                    <a:pt x="850525" y="132754"/>
                  </a:lnTo>
                  <a:lnTo>
                    <a:pt x="883058" y="165153"/>
                  </a:lnTo>
                  <a:lnTo>
                    <a:pt x="912572" y="200356"/>
                  </a:lnTo>
                  <a:lnTo>
                    <a:pt x="938851" y="238152"/>
                  </a:lnTo>
                  <a:lnTo>
                    <a:pt x="961680" y="278328"/>
                  </a:lnTo>
                  <a:lnTo>
                    <a:pt x="980842" y="320673"/>
                  </a:lnTo>
                  <a:lnTo>
                    <a:pt x="996122" y="364974"/>
                  </a:lnTo>
                  <a:lnTo>
                    <a:pt x="1007303" y="411019"/>
                  </a:lnTo>
                  <a:lnTo>
                    <a:pt x="1014170" y="458595"/>
                  </a:lnTo>
                  <a:lnTo>
                    <a:pt x="1016508" y="507491"/>
                  </a:lnTo>
                  <a:lnTo>
                    <a:pt x="1014170" y="556403"/>
                  </a:lnTo>
                  <a:lnTo>
                    <a:pt x="1007303" y="604022"/>
                  </a:lnTo>
                  <a:lnTo>
                    <a:pt x="996122" y="650135"/>
                  </a:lnTo>
                  <a:lnTo>
                    <a:pt x="980842" y="694523"/>
                  </a:lnTo>
                  <a:lnTo>
                    <a:pt x="961680" y="736972"/>
                  </a:lnTo>
                  <a:lnTo>
                    <a:pt x="938851" y="777266"/>
                  </a:lnTo>
                  <a:lnTo>
                    <a:pt x="912572" y="815189"/>
                  </a:lnTo>
                  <a:lnTo>
                    <a:pt x="883058" y="850525"/>
                  </a:lnTo>
                  <a:lnTo>
                    <a:pt x="850525" y="883058"/>
                  </a:lnTo>
                  <a:lnTo>
                    <a:pt x="815189" y="912572"/>
                  </a:lnTo>
                  <a:lnTo>
                    <a:pt x="777266" y="938851"/>
                  </a:lnTo>
                  <a:lnTo>
                    <a:pt x="736972" y="961680"/>
                  </a:lnTo>
                  <a:lnTo>
                    <a:pt x="694523" y="980842"/>
                  </a:lnTo>
                  <a:lnTo>
                    <a:pt x="650135" y="996122"/>
                  </a:lnTo>
                  <a:lnTo>
                    <a:pt x="604022" y="1007303"/>
                  </a:lnTo>
                  <a:lnTo>
                    <a:pt x="556403" y="1014170"/>
                  </a:lnTo>
                  <a:lnTo>
                    <a:pt x="507491" y="10165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62172" y="2113787"/>
              <a:ext cx="5995670" cy="2170430"/>
            </a:xfrm>
            <a:custGeom>
              <a:avLst/>
              <a:gdLst/>
              <a:ahLst/>
              <a:cxnLst/>
              <a:rect l="l" t="t" r="r" b="b"/>
              <a:pathLst>
                <a:path w="5995670" h="2170429">
                  <a:moveTo>
                    <a:pt x="1040892" y="519696"/>
                  </a:moveTo>
                  <a:lnTo>
                    <a:pt x="1037844" y="466356"/>
                  </a:lnTo>
                  <a:lnTo>
                    <a:pt x="1030224" y="414540"/>
                  </a:lnTo>
                  <a:lnTo>
                    <a:pt x="1016508" y="364248"/>
                  </a:lnTo>
                  <a:lnTo>
                    <a:pt x="1014882" y="359371"/>
                  </a:lnTo>
                  <a:lnTo>
                    <a:pt x="1014882" y="493788"/>
                  </a:lnTo>
                  <a:lnTo>
                    <a:pt x="1014882" y="547116"/>
                  </a:lnTo>
                  <a:lnTo>
                    <a:pt x="1010412" y="595896"/>
                  </a:lnTo>
                  <a:lnTo>
                    <a:pt x="999744" y="644664"/>
                  </a:lnTo>
                  <a:lnTo>
                    <a:pt x="984504" y="690372"/>
                  </a:lnTo>
                  <a:lnTo>
                    <a:pt x="976884" y="713232"/>
                  </a:lnTo>
                  <a:lnTo>
                    <a:pt x="955548" y="755904"/>
                  </a:lnTo>
                  <a:lnTo>
                    <a:pt x="931164" y="797064"/>
                  </a:lnTo>
                  <a:lnTo>
                    <a:pt x="886968" y="853440"/>
                  </a:lnTo>
                  <a:lnTo>
                    <a:pt x="853440" y="886980"/>
                  </a:lnTo>
                  <a:lnTo>
                    <a:pt x="816864" y="917448"/>
                  </a:lnTo>
                  <a:lnTo>
                    <a:pt x="777240" y="943356"/>
                  </a:lnTo>
                  <a:lnTo>
                    <a:pt x="713219" y="976896"/>
                  </a:lnTo>
                  <a:lnTo>
                    <a:pt x="667512" y="993648"/>
                  </a:lnTo>
                  <a:lnTo>
                    <a:pt x="643128" y="999756"/>
                  </a:lnTo>
                  <a:lnTo>
                    <a:pt x="620268" y="1005840"/>
                  </a:lnTo>
                  <a:lnTo>
                    <a:pt x="595884" y="1008888"/>
                  </a:lnTo>
                  <a:lnTo>
                    <a:pt x="569976" y="1013472"/>
                  </a:lnTo>
                  <a:lnTo>
                    <a:pt x="545592" y="1014996"/>
                  </a:lnTo>
                  <a:lnTo>
                    <a:pt x="493776" y="1014996"/>
                  </a:lnTo>
                  <a:lnTo>
                    <a:pt x="419100" y="1005840"/>
                  </a:lnTo>
                  <a:lnTo>
                    <a:pt x="396227" y="999756"/>
                  </a:lnTo>
                  <a:lnTo>
                    <a:pt x="371856" y="993648"/>
                  </a:lnTo>
                  <a:lnTo>
                    <a:pt x="348996" y="984504"/>
                  </a:lnTo>
                  <a:lnTo>
                    <a:pt x="327660" y="976896"/>
                  </a:lnTo>
                  <a:lnTo>
                    <a:pt x="304800" y="966216"/>
                  </a:lnTo>
                  <a:lnTo>
                    <a:pt x="283464" y="955548"/>
                  </a:lnTo>
                  <a:lnTo>
                    <a:pt x="263652" y="943356"/>
                  </a:lnTo>
                  <a:lnTo>
                    <a:pt x="242316" y="931164"/>
                  </a:lnTo>
                  <a:lnTo>
                    <a:pt x="224028" y="915924"/>
                  </a:lnTo>
                  <a:lnTo>
                    <a:pt x="204216" y="902220"/>
                  </a:lnTo>
                  <a:lnTo>
                    <a:pt x="169164" y="870204"/>
                  </a:lnTo>
                  <a:lnTo>
                    <a:pt x="137160" y="835164"/>
                  </a:lnTo>
                  <a:lnTo>
                    <a:pt x="96012" y="777240"/>
                  </a:lnTo>
                  <a:lnTo>
                    <a:pt x="73152" y="734580"/>
                  </a:lnTo>
                  <a:lnTo>
                    <a:pt x="54864" y="690372"/>
                  </a:lnTo>
                  <a:lnTo>
                    <a:pt x="39624" y="643140"/>
                  </a:lnTo>
                  <a:lnTo>
                    <a:pt x="30480" y="594372"/>
                  </a:lnTo>
                  <a:lnTo>
                    <a:pt x="25996" y="547116"/>
                  </a:lnTo>
                  <a:lnTo>
                    <a:pt x="24384" y="519696"/>
                  </a:lnTo>
                  <a:lnTo>
                    <a:pt x="25806" y="495312"/>
                  </a:lnTo>
                  <a:lnTo>
                    <a:pt x="27419" y="469404"/>
                  </a:lnTo>
                  <a:lnTo>
                    <a:pt x="30480" y="443496"/>
                  </a:lnTo>
                  <a:lnTo>
                    <a:pt x="35052" y="419112"/>
                  </a:lnTo>
                  <a:lnTo>
                    <a:pt x="41135" y="396240"/>
                  </a:lnTo>
                  <a:lnTo>
                    <a:pt x="47244" y="371856"/>
                  </a:lnTo>
                  <a:lnTo>
                    <a:pt x="54864" y="348996"/>
                  </a:lnTo>
                  <a:lnTo>
                    <a:pt x="64008" y="327672"/>
                  </a:lnTo>
                  <a:lnTo>
                    <a:pt x="73152" y="304800"/>
                  </a:lnTo>
                  <a:lnTo>
                    <a:pt x="85344" y="283464"/>
                  </a:lnTo>
                  <a:lnTo>
                    <a:pt x="96012" y="262140"/>
                  </a:lnTo>
                  <a:lnTo>
                    <a:pt x="109728" y="242316"/>
                  </a:lnTo>
                  <a:lnTo>
                    <a:pt x="138684" y="204216"/>
                  </a:lnTo>
                  <a:lnTo>
                    <a:pt x="170688" y="169164"/>
                  </a:lnTo>
                  <a:lnTo>
                    <a:pt x="205727" y="137172"/>
                  </a:lnTo>
                  <a:lnTo>
                    <a:pt x="263652" y="96012"/>
                  </a:lnTo>
                  <a:lnTo>
                    <a:pt x="306324" y="73164"/>
                  </a:lnTo>
                  <a:lnTo>
                    <a:pt x="350520" y="54864"/>
                  </a:lnTo>
                  <a:lnTo>
                    <a:pt x="396227" y="39624"/>
                  </a:lnTo>
                  <a:lnTo>
                    <a:pt x="445008" y="30480"/>
                  </a:lnTo>
                  <a:lnTo>
                    <a:pt x="519684" y="24384"/>
                  </a:lnTo>
                  <a:lnTo>
                    <a:pt x="571500" y="27444"/>
                  </a:lnTo>
                  <a:lnTo>
                    <a:pt x="620268" y="35064"/>
                  </a:lnTo>
                  <a:lnTo>
                    <a:pt x="667512" y="47256"/>
                  </a:lnTo>
                  <a:lnTo>
                    <a:pt x="713219" y="64008"/>
                  </a:lnTo>
                  <a:lnTo>
                    <a:pt x="755904" y="85356"/>
                  </a:lnTo>
                  <a:lnTo>
                    <a:pt x="777240" y="96012"/>
                  </a:lnTo>
                  <a:lnTo>
                    <a:pt x="816864" y="123456"/>
                  </a:lnTo>
                  <a:lnTo>
                    <a:pt x="853440" y="153924"/>
                  </a:lnTo>
                  <a:lnTo>
                    <a:pt x="886968" y="187464"/>
                  </a:lnTo>
                  <a:lnTo>
                    <a:pt x="917448" y="224028"/>
                  </a:lnTo>
                  <a:lnTo>
                    <a:pt x="955548" y="283464"/>
                  </a:lnTo>
                  <a:lnTo>
                    <a:pt x="966216" y="306336"/>
                  </a:lnTo>
                  <a:lnTo>
                    <a:pt x="976884" y="327672"/>
                  </a:lnTo>
                  <a:lnTo>
                    <a:pt x="993648" y="373380"/>
                  </a:lnTo>
                  <a:lnTo>
                    <a:pt x="1005840" y="420624"/>
                  </a:lnTo>
                  <a:lnTo>
                    <a:pt x="1013460" y="469404"/>
                  </a:lnTo>
                  <a:lnTo>
                    <a:pt x="1014882" y="493788"/>
                  </a:lnTo>
                  <a:lnTo>
                    <a:pt x="1014882" y="359371"/>
                  </a:lnTo>
                  <a:lnTo>
                    <a:pt x="999744" y="316992"/>
                  </a:lnTo>
                  <a:lnTo>
                    <a:pt x="978408" y="271272"/>
                  </a:lnTo>
                  <a:lnTo>
                    <a:pt x="950976" y="228600"/>
                  </a:lnTo>
                  <a:lnTo>
                    <a:pt x="922020" y="188976"/>
                  </a:lnTo>
                  <a:lnTo>
                    <a:pt x="870204" y="134112"/>
                  </a:lnTo>
                  <a:lnTo>
                    <a:pt x="830580" y="102108"/>
                  </a:lnTo>
                  <a:lnTo>
                    <a:pt x="789419" y="74676"/>
                  </a:lnTo>
                  <a:lnTo>
                    <a:pt x="745236" y="50292"/>
                  </a:lnTo>
                  <a:lnTo>
                    <a:pt x="699516" y="30480"/>
                  </a:lnTo>
                  <a:lnTo>
                    <a:pt x="649224" y="15252"/>
                  </a:lnTo>
                  <a:lnTo>
                    <a:pt x="598919" y="4572"/>
                  </a:lnTo>
                  <a:lnTo>
                    <a:pt x="547116" y="0"/>
                  </a:lnTo>
                  <a:lnTo>
                    <a:pt x="492252" y="0"/>
                  </a:lnTo>
                  <a:lnTo>
                    <a:pt x="414528" y="10668"/>
                  </a:lnTo>
                  <a:lnTo>
                    <a:pt x="364236" y="22872"/>
                  </a:lnTo>
                  <a:lnTo>
                    <a:pt x="316992" y="41160"/>
                  </a:lnTo>
                  <a:lnTo>
                    <a:pt x="294119" y="50292"/>
                  </a:lnTo>
                  <a:lnTo>
                    <a:pt x="249936" y="74676"/>
                  </a:lnTo>
                  <a:lnTo>
                    <a:pt x="169164" y="134112"/>
                  </a:lnTo>
                  <a:lnTo>
                    <a:pt x="117335" y="188976"/>
                  </a:lnTo>
                  <a:lnTo>
                    <a:pt x="88392" y="228600"/>
                  </a:lnTo>
                  <a:lnTo>
                    <a:pt x="62484" y="272796"/>
                  </a:lnTo>
                  <a:lnTo>
                    <a:pt x="50292" y="294144"/>
                  </a:lnTo>
                  <a:lnTo>
                    <a:pt x="30480" y="341388"/>
                  </a:lnTo>
                  <a:lnTo>
                    <a:pt x="15227" y="390156"/>
                  </a:lnTo>
                  <a:lnTo>
                    <a:pt x="4572" y="440448"/>
                  </a:lnTo>
                  <a:lnTo>
                    <a:pt x="88" y="492264"/>
                  </a:lnTo>
                  <a:lnTo>
                    <a:pt x="0" y="547116"/>
                  </a:lnTo>
                  <a:lnTo>
                    <a:pt x="1524" y="573024"/>
                  </a:lnTo>
                  <a:lnTo>
                    <a:pt x="15227" y="650748"/>
                  </a:lnTo>
                  <a:lnTo>
                    <a:pt x="30480" y="699516"/>
                  </a:lnTo>
                  <a:lnTo>
                    <a:pt x="41135" y="722388"/>
                  </a:lnTo>
                  <a:lnTo>
                    <a:pt x="50292" y="746772"/>
                  </a:lnTo>
                  <a:lnTo>
                    <a:pt x="62484" y="768096"/>
                  </a:lnTo>
                  <a:lnTo>
                    <a:pt x="74676" y="790956"/>
                  </a:lnTo>
                  <a:lnTo>
                    <a:pt x="88392" y="810780"/>
                  </a:lnTo>
                  <a:lnTo>
                    <a:pt x="118872" y="851916"/>
                  </a:lnTo>
                  <a:lnTo>
                    <a:pt x="152400" y="888504"/>
                  </a:lnTo>
                  <a:lnTo>
                    <a:pt x="188976" y="922032"/>
                  </a:lnTo>
                  <a:lnTo>
                    <a:pt x="228600" y="952512"/>
                  </a:lnTo>
                  <a:lnTo>
                    <a:pt x="272796" y="978420"/>
                  </a:lnTo>
                  <a:lnTo>
                    <a:pt x="316992" y="999756"/>
                  </a:lnTo>
                  <a:lnTo>
                    <a:pt x="365760" y="1018032"/>
                  </a:lnTo>
                  <a:lnTo>
                    <a:pt x="416052" y="1030224"/>
                  </a:lnTo>
                  <a:lnTo>
                    <a:pt x="467868" y="1037856"/>
                  </a:lnTo>
                  <a:lnTo>
                    <a:pt x="519684" y="1040904"/>
                  </a:lnTo>
                  <a:lnTo>
                    <a:pt x="573024" y="1037856"/>
                  </a:lnTo>
                  <a:lnTo>
                    <a:pt x="624840" y="1030224"/>
                  </a:lnTo>
                  <a:lnTo>
                    <a:pt x="679996" y="1014996"/>
                  </a:lnTo>
                  <a:lnTo>
                    <a:pt x="722376" y="999756"/>
                  </a:lnTo>
                  <a:lnTo>
                    <a:pt x="768096" y="978420"/>
                  </a:lnTo>
                  <a:lnTo>
                    <a:pt x="810768" y="950988"/>
                  </a:lnTo>
                  <a:lnTo>
                    <a:pt x="832104" y="937272"/>
                  </a:lnTo>
                  <a:lnTo>
                    <a:pt x="888492" y="888504"/>
                  </a:lnTo>
                  <a:lnTo>
                    <a:pt x="922020" y="850404"/>
                  </a:lnTo>
                  <a:lnTo>
                    <a:pt x="952500" y="810780"/>
                  </a:lnTo>
                  <a:lnTo>
                    <a:pt x="978408" y="768096"/>
                  </a:lnTo>
                  <a:lnTo>
                    <a:pt x="999744" y="722388"/>
                  </a:lnTo>
                  <a:lnTo>
                    <a:pt x="1018019" y="675132"/>
                  </a:lnTo>
                  <a:lnTo>
                    <a:pt x="1024128" y="649224"/>
                  </a:lnTo>
                  <a:lnTo>
                    <a:pt x="1030224" y="624840"/>
                  </a:lnTo>
                  <a:lnTo>
                    <a:pt x="1034796" y="598932"/>
                  </a:lnTo>
                  <a:lnTo>
                    <a:pt x="1037844" y="573024"/>
                  </a:lnTo>
                  <a:lnTo>
                    <a:pt x="1039368" y="547116"/>
                  </a:lnTo>
                  <a:lnTo>
                    <a:pt x="1040892" y="519696"/>
                  </a:lnTo>
                  <a:close/>
                </a:path>
                <a:path w="5995670" h="2170429">
                  <a:moveTo>
                    <a:pt x="5995403" y="1307604"/>
                  </a:moveTo>
                  <a:lnTo>
                    <a:pt x="815327" y="1307604"/>
                  </a:lnTo>
                  <a:lnTo>
                    <a:pt x="815327" y="2170188"/>
                  </a:lnTo>
                  <a:lnTo>
                    <a:pt x="5995403" y="2170188"/>
                  </a:lnTo>
                  <a:lnTo>
                    <a:pt x="5995403" y="1307604"/>
                  </a:lnTo>
                  <a:close/>
                </a:path>
              </a:pathLst>
            </a:custGeom>
            <a:solidFill>
              <a:srgbClr val="0F6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70007" y="3345192"/>
              <a:ext cx="5701665" cy="1016635"/>
            </a:xfrm>
            <a:custGeom>
              <a:avLst/>
              <a:gdLst/>
              <a:ahLst/>
              <a:cxnLst/>
              <a:rect l="l" t="t" r="r" b="b"/>
              <a:pathLst>
                <a:path w="5701665" h="1016635">
                  <a:moveTo>
                    <a:pt x="5701296" y="70104"/>
                  </a:moveTo>
                  <a:lnTo>
                    <a:pt x="5695188" y="64008"/>
                  </a:lnTo>
                  <a:lnTo>
                    <a:pt x="5675388" y="64008"/>
                  </a:lnTo>
                  <a:lnTo>
                    <a:pt x="5675388" y="88392"/>
                  </a:lnTo>
                  <a:lnTo>
                    <a:pt x="5675388" y="926592"/>
                  </a:lnTo>
                  <a:lnTo>
                    <a:pt x="794461" y="926592"/>
                  </a:lnTo>
                  <a:lnTo>
                    <a:pt x="814628" y="912571"/>
                  </a:lnTo>
                  <a:lnTo>
                    <a:pt x="849833" y="883056"/>
                  </a:lnTo>
                  <a:lnTo>
                    <a:pt x="882230" y="850519"/>
                  </a:lnTo>
                  <a:lnTo>
                    <a:pt x="911618" y="815187"/>
                  </a:lnTo>
                  <a:lnTo>
                    <a:pt x="937768" y="777265"/>
                  </a:lnTo>
                  <a:lnTo>
                    <a:pt x="960475" y="736968"/>
                  </a:lnTo>
                  <a:lnTo>
                    <a:pt x="979538" y="694512"/>
                  </a:lnTo>
                  <a:lnTo>
                    <a:pt x="994727" y="650125"/>
                  </a:lnTo>
                  <a:lnTo>
                    <a:pt x="1005840" y="604012"/>
                  </a:lnTo>
                  <a:lnTo>
                    <a:pt x="1012672" y="556399"/>
                  </a:lnTo>
                  <a:lnTo>
                    <a:pt x="1014984" y="507492"/>
                  </a:lnTo>
                  <a:lnTo>
                    <a:pt x="1012672" y="458584"/>
                  </a:lnTo>
                  <a:lnTo>
                    <a:pt x="1005840" y="411010"/>
                  </a:lnTo>
                  <a:lnTo>
                    <a:pt x="994727" y="364972"/>
                  </a:lnTo>
                  <a:lnTo>
                    <a:pt x="979538" y="320662"/>
                  </a:lnTo>
                  <a:lnTo>
                    <a:pt x="960475" y="278320"/>
                  </a:lnTo>
                  <a:lnTo>
                    <a:pt x="937768" y="238150"/>
                  </a:lnTo>
                  <a:lnTo>
                    <a:pt x="911618" y="200355"/>
                  </a:lnTo>
                  <a:lnTo>
                    <a:pt x="882230" y="165150"/>
                  </a:lnTo>
                  <a:lnTo>
                    <a:pt x="849833" y="132753"/>
                  </a:lnTo>
                  <a:lnTo>
                    <a:pt x="814628" y="103365"/>
                  </a:lnTo>
                  <a:lnTo>
                    <a:pt x="792975" y="88392"/>
                  </a:lnTo>
                  <a:lnTo>
                    <a:pt x="5675388" y="88392"/>
                  </a:lnTo>
                  <a:lnTo>
                    <a:pt x="5675388" y="64008"/>
                  </a:lnTo>
                  <a:lnTo>
                    <a:pt x="753465" y="64008"/>
                  </a:lnTo>
                  <a:lnTo>
                    <a:pt x="736663" y="54508"/>
                  </a:lnTo>
                  <a:lnTo>
                    <a:pt x="694321" y="35445"/>
                  </a:lnTo>
                  <a:lnTo>
                    <a:pt x="650011" y="20256"/>
                  </a:lnTo>
                  <a:lnTo>
                    <a:pt x="603973" y="9144"/>
                  </a:lnTo>
                  <a:lnTo>
                    <a:pt x="556399" y="2311"/>
                  </a:lnTo>
                  <a:lnTo>
                    <a:pt x="507492" y="0"/>
                  </a:lnTo>
                  <a:lnTo>
                    <a:pt x="458597" y="2311"/>
                  </a:lnTo>
                  <a:lnTo>
                    <a:pt x="411022" y="9144"/>
                  </a:lnTo>
                  <a:lnTo>
                    <a:pt x="364985" y="20256"/>
                  </a:lnTo>
                  <a:lnTo>
                    <a:pt x="320675" y="35445"/>
                  </a:lnTo>
                  <a:lnTo>
                    <a:pt x="278333" y="54508"/>
                  </a:lnTo>
                  <a:lnTo>
                    <a:pt x="238163" y="77216"/>
                  </a:lnTo>
                  <a:lnTo>
                    <a:pt x="200367" y="103365"/>
                  </a:lnTo>
                  <a:lnTo>
                    <a:pt x="165163" y="132753"/>
                  </a:lnTo>
                  <a:lnTo>
                    <a:pt x="132765" y="165150"/>
                  </a:lnTo>
                  <a:lnTo>
                    <a:pt x="103378" y="200355"/>
                  </a:lnTo>
                  <a:lnTo>
                    <a:pt x="77228" y="238150"/>
                  </a:lnTo>
                  <a:lnTo>
                    <a:pt x="54521" y="278320"/>
                  </a:lnTo>
                  <a:lnTo>
                    <a:pt x="35458" y="320662"/>
                  </a:lnTo>
                  <a:lnTo>
                    <a:pt x="20269" y="364972"/>
                  </a:lnTo>
                  <a:lnTo>
                    <a:pt x="9156" y="411010"/>
                  </a:lnTo>
                  <a:lnTo>
                    <a:pt x="2324" y="458584"/>
                  </a:lnTo>
                  <a:lnTo>
                    <a:pt x="0" y="507492"/>
                  </a:lnTo>
                  <a:lnTo>
                    <a:pt x="2324" y="556399"/>
                  </a:lnTo>
                  <a:lnTo>
                    <a:pt x="9156" y="604012"/>
                  </a:lnTo>
                  <a:lnTo>
                    <a:pt x="20269" y="650125"/>
                  </a:lnTo>
                  <a:lnTo>
                    <a:pt x="35458" y="694512"/>
                  </a:lnTo>
                  <a:lnTo>
                    <a:pt x="54521" y="736968"/>
                  </a:lnTo>
                  <a:lnTo>
                    <a:pt x="77228" y="777265"/>
                  </a:lnTo>
                  <a:lnTo>
                    <a:pt x="103378" y="815187"/>
                  </a:lnTo>
                  <a:lnTo>
                    <a:pt x="132765" y="850519"/>
                  </a:lnTo>
                  <a:lnTo>
                    <a:pt x="165163" y="883056"/>
                  </a:lnTo>
                  <a:lnTo>
                    <a:pt x="200367" y="912571"/>
                  </a:lnTo>
                  <a:lnTo>
                    <a:pt x="238163" y="938847"/>
                  </a:lnTo>
                  <a:lnTo>
                    <a:pt x="278333" y="961669"/>
                  </a:lnTo>
                  <a:lnTo>
                    <a:pt x="320675" y="980833"/>
                  </a:lnTo>
                  <a:lnTo>
                    <a:pt x="364985" y="996111"/>
                  </a:lnTo>
                  <a:lnTo>
                    <a:pt x="411022" y="1007300"/>
                  </a:lnTo>
                  <a:lnTo>
                    <a:pt x="458597" y="1014158"/>
                  </a:lnTo>
                  <a:lnTo>
                    <a:pt x="507492" y="1016508"/>
                  </a:lnTo>
                  <a:lnTo>
                    <a:pt x="556399" y="1014158"/>
                  </a:lnTo>
                  <a:lnTo>
                    <a:pt x="603973" y="1007300"/>
                  </a:lnTo>
                  <a:lnTo>
                    <a:pt x="650011" y="996111"/>
                  </a:lnTo>
                  <a:lnTo>
                    <a:pt x="694321" y="980833"/>
                  </a:lnTo>
                  <a:lnTo>
                    <a:pt x="736663" y="961669"/>
                  </a:lnTo>
                  <a:lnTo>
                    <a:pt x="752792" y="952500"/>
                  </a:lnTo>
                  <a:lnTo>
                    <a:pt x="5695188" y="952500"/>
                  </a:lnTo>
                  <a:lnTo>
                    <a:pt x="5701296" y="946404"/>
                  </a:lnTo>
                  <a:lnTo>
                    <a:pt x="5701296" y="938784"/>
                  </a:lnTo>
                  <a:lnTo>
                    <a:pt x="5701296" y="926592"/>
                  </a:lnTo>
                  <a:lnTo>
                    <a:pt x="5701296" y="88392"/>
                  </a:lnTo>
                  <a:lnTo>
                    <a:pt x="5701296" y="76200"/>
                  </a:lnTo>
                  <a:lnTo>
                    <a:pt x="5701296" y="701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56291" y="3333000"/>
              <a:ext cx="5701665" cy="2146300"/>
            </a:xfrm>
            <a:custGeom>
              <a:avLst/>
              <a:gdLst/>
              <a:ahLst/>
              <a:cxnLst/>
              <a:rect l="l" t="t" r="r" b="b"/>
              <a:pathLst>
                <a:path w="5701665" h="2146300">
                  <a:moveTo>
                    <a:pt x="1042428" y="519684"/>
                  </a:moveTo>
                  <a:lnTo>
                    <a:pt x="1039368" y="466344"/>
                  </a:lnTo>
                  <a:lnTo>
                    <a:pt x="1031760" y="414528"/>
                  </a:lnTo>
                  <a:lnTo>
                    <a:pt x="1018044" y="364236"/>
                  </a:lnTo>
                  <a:lnTo>
                    <a:pt x="1016520" y="359664"/>
                  </a:lnTo>
                  <a:lnTo>
                    <a:pt x="1016520" y="495300"/>
                  </a:lnTo>
                  <a:lnTo>
                    <a:pt x="1016520" y="545592"/>
                  </a:lnTo>
                  <a:lnTo>
                    <a:pt x="1010424" y="595884"/>
                  </a:lnTo>
                  <a:lnTo>
                    <a:pt x="1001268" y="644652"/>
                  </a:lnTo>
                  <a:lnTo>
                    <a:pt x="986040" y="690359"/>
                  </a:lnTo>
                  <a:lnTo>
                    <a:pt x="967752" y="734568"/>
                  </a:lnTo>
                  <a:lnTo>
                    <a:pt x="944892" y="777227"/>
                  </a:lnTo>
                  <a:lnTo>
                    <a:pt x="917460" y="816851"/>
                  </a:lnTo>
                  <a:lnTo>
                    <a:pt x="888504" y="853427"/>
                  </a:lnTo>
                  <a:lnTo>
                    <a:pt x="836688" y="902208"/>
                  </a:lnTo>
                  <a:lnTo>
                    <a:pt x="798588" y="931151"/>
                  </a:lnTo>
                  <a:lnTo>
                    <a:pt x="777252" y="943343"/>
                  </a:lnTo>
                  <a:lnTo>
                    <a:pt x="757440" y="955535"/>
                  </a:lnTo>
                  <a:lnTo>
                    <a:pt x="713244" y="976884"/>
                  </a:lnTo>
                  <a:lnTo>
                    <a:pt x="669048" y="993635"/>
                  </a:lnTo>
                  <a:lnTo>
                    <a:pt x="620280" y="1005827"/>
                  </a:lnTo>
                  <a:lnTo>
                    <a:pt x="595896" y="1008888"/>
                  </a:lnTo>
                  <a:lnTo>
                    <a:pt x="571500" y="1013460"/>
                  </a:lnTo>
                  <a:lnTo>
                    <a:pt x="547128" y="1014984"/>
                  </a:lnTo>
                  <a:lnTo>
                    <a:pt x="495300" y="1014984"/>
                  </a:lnTo>
                  <a:lnTo>
                    <a:pt x="420636" y="1005827"/>
                  </a:lnTo>
                  <a:lnTo>
                    <a:pt x="397776" y="999744"/>
                  </a:lnTo>
                  <a:lnTo>
                    <a:pt x="373392" y="993635"/>
                  </a:lnTo>
                  <a:lnTo>
                    <a:pt x="350532" y="984504"/>
                  </a:lnTo>
                  <a:lnTo>
                    <a:pt x="327672" y="976884"/>
                  </a:lnTo>
                  <a:lnTo>
                    <a:pt x="285000" y="955535"/>
                  </a:lnTo>
                  <a:lnTo>
                    <a:pt x="263664" y="943343"/>
                  </a:lnTo>
                  <a:lnTo>
                    <a:pt x="243852" y="931151"/>
                  </a:lnTo>
                  <a:lnTo>
                    <a:pt x="224040" y="915911"/>
                  </a:lnTo>
                  <a:lnTo>
                    <a:pt x="205752" y="902208"/>
                  </a:lnTo>
                  <a:lnTo>
                    <a:pt x="153936" y="853427"/>
                  </a:lnTo>
                  <a:lnTo>
                    <a:pt x="124980" y="816851"/>
                  </a:lnTo>
                  <a:lnTo>
                    <a:pt x="97548" y="777227"/>
                  </a:lnTo>
                  <a:lnTo>
                    <a:pt x="74688" y="734568"/>
                  </a:lnTo>
                  <a:lnTo>
                    <a:pt x="56400" y="690359"/>
                  </a:lnTo>
                  <a:lnTo>
                    <a:pt x="41160" y="643128"/>
                  </a:lnTo>
                  <a:lnTo>
                    <a:pt x="32016" y="594360"/>
                  </a:lnTo>
                  <a:lnTo>
                    <a:pt x="27533" y="547103"/>
                  </a:lnTo>
                  <a:lnTo>
                    <a:pt x="25908" y="519684"/>
                  </a:lnTo>
                  <a:lnTo>
                    <a:pt x="27343" y="495300"/>
                  </a:lnTo>
                  <a:lnTo>
                    <a:pt x="32016" y="443484"/>
                  </a:lnTo>
                  <a:lnTo>
                    <a:pt x="41160" y="396227"/>
                  </a:lnTo>
                  <a:lnTo>
                    <a:pt x="56400" y="348996"/>
                  </a:lnTo>
                  <a:lnTo>
                    <a:pt x="65544" y="327660"/>
                  </a:lnTo>
                  <a:lnTo>
                    <a:pt x="74688" y="304800"/>
                  </a:lnTo>
                  <a:lnTo>
                    <a:pt x="85356" y="283451"/>
                  </a:lnTo>
                  <a:lnTo>
                    <a:pt x="97548" y="262128"/>
                  </a:lnTo>
                  <a:lnTo>
                    <a:pt x="111264" y="242303"/>
                  </a:lnTo>
                  <a:lnTo>
                    <a:pt x="124980" y="224028"/>
                  </a:lnTo>
                  <a:lnTo>
                    <a:pt x="138696" y="204203"/>
                  </a:lnTo>
                  <a:lnTo>
                    <a:pt x="155460" y="187452"/>
                  </a:lnTo>
                  <a:lnTo>
                    <a:pt x="170700" y="169151"/>
                  </a:lnTo>
                  <a:lnTo>
                    <a:pt x="188988" y="152400"/>
                  </a:lnTo>
                  <a:lnTo>
                    <a:pt x="225564" y="123444"/>
                  </a:lnTo>
                  <a:lnTo>
                    <a:pt x="265188" y="96012"/>
                  </a:lnTo>
                  <a:lnTo>
                    <a:pt x="306336" y="73152"/>
                  </a:lnTo>
                  <a:lnTo>
                    <a:pt x="352056" y="54851"/>
                  </a:lnTo>
                  <a:lnTo>
                    <a:pt x="397776" y="39611"/>
                  </a:lnTo>
                  <a:lnTo>
                    <a:pt x="446544" y="30467"/>
                  </a:lnTo>
                  <a:lnTo>
                    <a:pt x="521220" y="24384"/>
                  </a:lnTo>
                  <a:lnTo>
                    <a:pt x="573036" y="27419"/>
                  </a:lnTo>
                  <a:lnTo>
                    <a:pt x="621804" y="35052"/>
                  </a:lnTo>
                  <a:lnTo>
                    <a:pt x="669048" y="47244"/>
                  </a:lnTo>
                  <a:lnTo>
                    <a:pt x="714768" y="64008"/>
                  </a:lnTo>
                  <a:lnTo>
                    <a:pt x="757440" y="85344"/>
                  </a:lnTo>
                  <a:lnTo>
                    <a:pt x="778776" y="96012"/>
                  </a:lnTo>
                  <a:lnTo>
                    <a:pt x="818400" y="123444"/>
                  </a:lnTo>
                  <a:lnTo>
                    <a:pt x="854976" y="153911"/>
                  </a:lnTo>
                  <a:lnTo>
                    <a:pt x="888504" y="187452"/>
                  </a:lnTo>
                  <a:lnTo>
                    <a:pt x="918984" y="224028"/>
                  </a:lnTo>
                  <a:lnTo>
                    <a:pt x="957084" y="283451"/>
                  </a:lnTo>
                  <a:lnTo>
                    <a:pt x="967752" y="306311"/>
                  </a:lnTo>
                  <a:lnTo>
                    <a:pt x="978420" y="327660"/>
                  </a:lnTo>
                  <a:lnTo>
                    <a:pt x="986040" y="350520"/>
                  </a:lnTo>
                  <a:lnTo>
                    <a:pt x="995184" y="373367"/>
                  </a:lnTo>
                  <a:lnTo>
                    <a:pt x="1001268" y="396227"/>
                  </a:lnTo>
                  <a:lnTo>
                    <a:pt x="1007376" y="420611"/>
                  </a:lnTo>
                  <a:lnTo>
                    <a:pt x="1013472" y="469392"/>
                  </a:lnTo>
                  <a:lnTo>
                    <a:pt x="1016520" y="495300"/>
                  </a:lnTo>
                  <a:lnTo>
                    <a:pt x="1016520" y="359664"/>
                  </a:lnTo>
                  <a:lnTo>
                    <a:pt x="1001268" y="316992"/>
                  </a:lnTo>
                  <a:lnTo>
                    <a:pt x="978420" y="271259"/>
                  </a:lnTo>
                  <a:lnTo>
                    <a:pt x="952512" y="228600"/>
                  </a:lnTo>
                  <a:lnTo>
                    <a:pt x="923556" y="188976"/>
                  </a:lnTo>
                  <a:lnTo>
                    <a:pt x="871740" y="134112"/>
                  </a:lnTo>
                  <a:lnTo>
                    <a:pt x="832116" y="102108"/>
                  </a:lnTo>
                  <a:lnTo>
                    <a:pt x="790968" y="74676"/>
                  </a:lnTo>
                  <a:lnTo>
                    <a:pt x="746772" y="50292"/>
                  </a:lnTo>
                  <a:lnTo>
                    <a:pt x="699528" y="30467"/>
                  </a:lnTo>
                  <a:lnTo>
                    <a:pt x="680021" y="24384"/>
                  </a:lnTo>
                  <a:lnTo>
                    <a:pt x="650760" y="15227"/>
                  </a:lnTo>
                  <a:lnTo>
                    <a:pt x="626376" y="9144"/>
                  </a:lnTo>
                  <a:lnTo>
                    <a:pt x="600468" y="4559"/>
                  </a:lnTo>
                  <a:lnTo>
                    <a:pt x="574560" y="1511"/>
                  </a:lnTo>
                  <a:lnTo>
                    <a:pt x="547128" y="0"/>
                  </a:lnTo>
                  <a:lnTo>
                    <a:pt x="493788" y="0"/>
                  </a:lnTo>
                  <a:lnTo>
                    <a:pt x="467880" y="1511"/>
                  </a:lnTo>
                  <a:lnTo>
                    <a:pt x="390156" y="15227"/>
                  </a:lnTo>
                  <a:lnTo>
                    <a:pt x="341388" y="30467"/>
                  </a:lnTo>
                  <a:lnTo>
                    <a:pt x="318528" y="41135"/>
                  </a:lnTo>
                  <a:lnTo>
                    <a:pt x="295668" y="50292"/>
                  </a:lnTo>
                  <a:lnTo>
                    <a:pt x="251472" y="74676"/>
                  </a:lnTo>
                  <a:lnTo>
                    <a:pt x="208800" y="103619"/>
                  </a:lnTo>
                  <a:lnTo>
                    <a:pt x="190500" y="118859"/>
                  </a:lnTo>
                  <a:lnTo>
                    <a:pt x="170700" y="134112"/>
                  </a:lnTo>
                  <a:lnTo>
                    <a:pt x="118884" y="188976"/>
                  </a:lnTo>
                  <a:lnTo>
                    <a:pt x="89928" y="228600"/>
                  </a:lnTo>
                  <a:lnTo>
                    <a:pt x="64008" y="272783"/>
                  </a:lnTo>
                  <a:lnTo>
                    <a:pt x="51828" y="294119"/>
                  </a:lnTo>
                  <a:lnTo>
                    <a:pt x="32016" y="341376"/>
                  </a:lnTo>
                  <a:lnTo>
                    <a:pt x="16776" y="390144"/>
                  </a:lnTo>
                  <a:lnTo>
                    <a:pt x="6108" y="440436"/>
                  </a:lnTo>
                  <a:lnTo>
                    <a:pt x="0" y="519684"/>
                  </a:lnTo>
                  <a:lnTo>
                    <a:pt x="1447" y="545592"/>
                  </a:lnTo>
                  <a:lnTo>
                    <a:pt x="6108" y="598919"/>
                  </a:lnTo>
                  <a:lnTo>
                    <a:pt x="16776" y="650735"/>
                  </a:lnTo>
                  <a:lnTo>
                    <a:pt x="32016" y="699503"/>
                  </a:lnTo>
                  <a:lnTo>
                    <a:pt x="51828" y="746760"/>
                  </a:lnTo>
                  <a:lnTo>
                    <a:pt x="64008" y="768096"/>
                  </a:lnTo>
                  <a:lnTo>
                    <a:pt x="76200" y="790943"/>
                  </a:lnTo>
                  <a:lnTo>
                    <a:pt x="89928" y="810768"/>
                  </a:lnTo>
                  <a:lnTo>
                    <a:pt x="103644" y="832104"/>
                  </a:lnTo>
                  <a:lnTo>
                    <a:pt x="120408" y="851903"/>
                  </a:lnTo>
                  <a:lnTo>
                    <a:pt x="153936" y="888492"/>
                  </a:lnTo>
                  <a:lnTo>
                    <a:pt x="190500" y="922020"/>
                  </a:lnTo>
                  <a:lnTo>
                    <a:pt x="230136" y="952500"/>
                  </a:lnTo>
                  <a:lnTo>
                    <a:pt x="272808" y="978408"/>
                  </a:lnTo>
                  <a:lnTo>
                    <a:pt x="318528" y="999744"/>
                  </a:lnTo>
                  <a:lnTo>
                    <a:pt x="367296" y="1018019"/>
                  </a:lnTo>
                  <a:lnTo>
                    <a:pt x="416064" y="1030211"/>
                  </a:lnTo>
                  <a:lnTo>
                    <a:pt x="467880" y="1037844"/>
                  </a:lnTo>
                  <a:lnTo>
                    <a:pt x="521220" y="1040892"/>
                  </a:lnTo>
                  <a:lnTo>
                    <a:pt x="574560" y="1037844"/>
                  </a:lnTo>
                  <a:lnTo>
                    <a:pt x="600468" y="1034796"/>
                  </a:lnTo>
                  <a:lnTo>
                    <a:pt x="626376" y="1030211"/>
                  </a:lnTo>
                  <a:lnTo>
                    <a:pt x="652284" y="1024128"/>
                  </a:lnTo>
                  <a:lnTo>
                    <a:pt x="681532" y="1014984"/>
                  </a:lnTo>
                  <a:lnTo>
                    <a:pt x="701052" y="1008888"/>
                  </a:lnTo>
                  <a:lnTo>
                    <a:pt x="769632" y="978408"/>
                  </a:lnTo>
                  <a:lnTo>
                    <a:pt x="833640" y="937260"/>
                  </a:lnTo>
                  <a:lnTo>
                    <a:pt x="890028" y="888492"/>
                  </a:lnTo>
                  <a:lnTo>
                    <a:pt x="923556" y="850392"/>
                  </a:lnTo>
                  <a:lnTo>
                    <a:pt x="952512" y="810768"/>
                  </a:lnTo>
                  <a:lnTo>
                    <a:pt x="979944" y="768096"/>
                  </a:lnTo>
                  <a:lnTo>
                    <a:pt x="1001268" y="722376"/>
                  </a:lnTo>
                  <a:lnTo>
                    <a:pt x="1018044" y="675119"/>
                  </a:lnTo>
                  <a:lnTo>
                    <a:pt x="1031760" y="624827"/>
                  </a:lnTo>
                  <a:lnTo>
                    <a:pt x="1039368" y="573011"/>
                  </a:lnTo>
                  <a:lnTo>
                    <a:pt x="1040904" y="547103"/>
                  </a:lnTo>
                  <a:lnTo>
                    <a:pt x="1042428" y="519684"/>
                  </a:lnTo>
                  <a:close/>
                </a:path>
                <a:path w="5701665" h="2146300">
                  <a:moveTo>
                    <a:pt x="5701284" y="1333500"/>
                  </a:moveTo>
                  <a:lnTo>
                    <a:pt x="225564" y="1333500"/>
                  </a:lnTo>
                  <a:lnTo>
                    <a:pt x="225564" y="2145792"/>
                  </a:lnTo>
                  <a:lnTo>
                    <a:pt x="5701284" y="2145792"/>
                  </a:lnTo>
                  <a:lnTo>
                    <a:pt x="5701284" y="1333500"/>
                  </a:lnTo>
                  <a:close/>
                </a:path>
              </a:pathLst>
            </a:custGeom>
            <a:solidFill>
              <a:srgbClr val="0F6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69664" y="4652772"/>
              <a:ext cx="5501640" cy="838200"/>
            </a:xfrm>
            <a:custGeom>
              <a:avLst/>
              <a:gdLst/>
              <a:ahLst/>
              <a:cxnLst/>
              <a:rect l="l" t="t" r="r" b="b"/>
              <a:pathLst>
                <a:path w="5501640" h="838200">
                  <a:moveTo>
                    <a:pt x="5495544" y="838200"/>
                  </a:moveTo>
                  <a:lnTo>
                    <a:pt x="6096" y="838200"/>
                  </a:lnTo>
                  <a:lnTo>
                    <a:pt x="0" y="832104"/>
                  </a:lnTo>
                  <a:lnTo>
                    <a:pt x="0" y="6096"/>
                  </a:lnTo>
                  <a:lnTo>
                    <a:pt x="6096" y="0"/>
                  </a:lnTo>
                  <a:lnTo>
                    <a:pt x="5495544" y="0"/>
                  </a:lnTo>
                  <a:lnTo>
                    <a:pt x="5501639" y="6096"/>
                  </a:lnTo>
                  <a:lnTo>
                    <a:pt x="5501639" y="13716"/>
                  </a:lnTo>
                  <a:lnTo>
                    <a:pt x="25908" y="13716"/>
                  </a:lnTo>
                  <a:lnTo>
                    <a:pt x="12192" y="25908"/>
                  </a:lnTo>
                  <a:lnTo>
                    <a:pt x="25908" y="25908"/>
                  </a:lnTo>
                  <a:lnTo>
                    <a:pt x="25908" y="813816"/>
                  </a:lnTo>
                  <a:lnTo>
                    <a:pt x="12192" y="813816"/>
                  </a:lnTo>
                  <a:lnTo>
                    <a:pt x="25908" y="826008"/>
                  </a:lnTo>
                  <a:lnTo>
                    <a:pt x="5501639" y="826008"/>
                  </a:lnTo>
                  <a:lnTo>
                    <a:pt x="5501639" y="832104"/>
                  </a:lnTo>
                  <a:lnTo>
                    <a:pt x="5495544" y="838200"/>
                  </a:lnTo>
                  <a:close/>
                </a:path>
                <a:path w="5501640" h="838200">
                  <a:moveTo>
                    <a:pt x="25908" y="25908"/>
                  </a:moveTo>
                  <a:lnTo>
                    <a:pt x="12192" y="25908"/>
                  </a:lnTo>
                  <a:lnTo>
                    <a:pt x="25908" y="13716"/>
                  </a:lnTo>
                  <a:lnTo>
                    <a:pt x="25908" y="25908"/>
                  </a:lnTo>
                  <a:close/>
                </a:path>
                <a:path w="5501640" h="838200">
                  <a:moveTo>
                    <a:pt x="5475732" y="25908"/>
                  </a:moveTo>
                  <a:lnTo>
                    <a:pt x="25908" y="25908"/>
                  </a:lnTo>
                  <a:lnTo>
                    <a:pt x="25908" y="13716"/>
                  </a:lnTo>
                  <a:lnTo>
                    <a:pt x="5475732" y="13716"/>
                  </a:lnTo>
                  <a:lnTo>
                    <a:pt x="5475732" y="25908"/>
                  </a:lnTo>
                  <a:close/>
                </a:path>
                <a:path w="5501640" h="838200">
                  <a:moveTo>
                    <a:pt x="5475732" y="826008"/>
                  </a:moveTo>
                  <a:lnTo>
                    <a:pt x="5475732" y="13716"/>
                  </a:lnTo>
                  <a:lnTo>
                    <a:pt x="5487923" y="25908"/>
                  </a:lnTo>
                  <a:lnTo>
                    <a:pt x="5501639" y="25908"/>
                  </a:lnTo>
                  <a:lnTo>
                    <a:pt x="5501639" y="813816"/>
                  </a:lnTo>
                  <a:lnTo>
                    <a:pt x="5487923" y="813816"/>
                  </a:lnTo>
                  <a:lnTo>
                    <a:pt x="5475732" y="826008"/>
                  </a:lnTo>
                  <a:close/>
                </a:path>
                <a:path w="5501640" h="838200">
                  <a:moveTo>
                    <a:pt x="5501639" y="25908"/>
                  </a:moveTo>
                  <a:lnTo>
                    <a:pt x="5487923" y="25908"/>
                  </a:lnTo>
                  <a:lnTo>
                    <a:pt x="5475732" y="13716"/>
                  </a:lnTo>
                  <a:lnTo>
                    <a:pt x="5501639" y="13716"/>
                  </a:lnTo>
                  <a:lnTo>
                    <a:pt x="5501639" y="25908"/>
                  </a:lnTo>
                  <a:close/>
                </a:path>
                <a:path w="5501640" h="838200">
                  <a:moveTo>
                    <a:pt x="25908" y="826008"/>
                  </a:moveTo>
                  <a:lnTo>
                    <a:pt x="12192" y="813816"/>
                  </a:lnTo>
                  <a:lnTo>
                    <a:pt x="25908" y="813816"/>
                  </a:lnTo>
                  <a:lnTo>
                    <a:pt x="25908" y="826008"/>
                  </a:lnTo>
                  <a:close/>
                </a:path>
                <a:path w="5501640" h="838200">
                  <a:moveTo>
                    <a:pt x="5475732" y="826008"/>
                  </a:moveTo>
                  <a:lnTo>
                    <a:pt x="25908" y="826008"/>
                  </a:lnTo>
                  <a:lnTo>
                    <a:pt x="25908" y="813816"/>
                  </a:lnTo>
                  <a:lnTo>
                    <a:pt x="5475732" y="813816"/>
                  </a:lnTo>
                  <a:lnTo>
                    <a:pt x="5475732" y="826008"/>
                  </a:lnTo>
                  <a:close/>
                </a:path>
                <a:path w="5501640" h="838200">
                  <a:moveTo>
                    <a:pt x="5501639" y="826008"/>
                  </a:moveTo>
                  <a:lnTo>
                    <a:pt x="5475732" y="826008"/>
                  </a:lnTo>
                  <a:lnTo>
                    <a:pt x="5487923" y="813816"/>
                  </a:lnTo>
                  <a:lnTo>
                    <a:pt x="5501639" y="813816"/>
                  </a:lnTo>
                  <a:lnTo>
                    <a:pt x="5501639" y="8260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4043045" marR="5080">
              <a:lnSpc>
                <a:spcPct val="91400"/>
              </a:lnSpc>
              <a:spcBef>
                <a:spcPts val="285"/>
              </a:spcBef>
            </a:pPr>
            <a:r>
              <a:rPr dirty="0"/>
              <a:t>Bu başarı </a:t>
            </a:r>
            <a:r>
              <a:rPr spc="-5" dirty="0"/>
              <a:t>cümlenizin parolasını </a:t>
            </a:r>
            <a:r>
              <a:rPr spc="-10" dirty="0"/>
              <a:t>sadece sizin </a:t>
            </a:r>
            <a:r>
              <a:rPr spc="-5" dirty="0"/>
              <a:t> </a:t>
            </a:r>
            <a:r>
              <a:rPr spc="-10" dirty="0"/>
              <a:t>bildiğiniz</a:t>
            </a:r>
            <a:r>
              <a:rPr spc="-45" dirty="0"/>
              <a:t> </a:t>
            </a:r>
            <a:r>
              <a:rPr spc="-15" dirty="0"/>
              <a:t>çelikten</a:t>
            </a:r>
            <a:r>
              <a:rPr spc="-25" dirty="0"/>
              <a:t> </a:t>
            </a:r>
            <a:r>
              <a:rPr spc="-5" dirty="0"/>
              <a:t>bir</a:t>
            </a:r>
            <a:r>
              <a:rPr spc="-45" dirty="0"/>
              <a:t> </a:t>
            </a:r>
            <a:r>
              <a:rPr spc="-10" dirty="0"/>
              <a:t>motivasyon</a:t>
            </a:r>
            <a:r>
              <a:rPr spc="-25" dirty="0"/>
              <a:t> </a:t>
            </a:r>
            <a:r>
              <a:rPr spc="-5" dirty="0"/>
              <a:t>kasasına</a:t>
            </a:r>
            <a:r>
              <a:rPr spc="-95" dirty="0"/>
              <a:t> </a:t>
            </a:r>
            <a:r>
              <a:rPr spc="-5" dirty="0"/>
              <a:t>ait </a:t>
            </a:r>
            <a:r>
              <a:rPr spc="-440" dirty="0"/>
              <a:t> </a:t>
            </a:r>
            <a:r>
              <a:rPr spc="-5" dirty="0"/>
              <a:t>olsun.</a:t>
            </a:r>
          </a:p>
          <a:p>
            <a:pPr marL="3735070">
              <a:lnSpc>
                <a:spcPct val="100000"/>
              </a:lnSpc>
            </a:pPr>
            <a:endParaRPr spc="-5" dirty="0"/>
          </a:p>
          <a:p>
            <a:pPr marL="3735070">
              <a:lnSpc>
                <a:spcPct val="100000"/>
              </a:lnSpc>
              <a:spcBef>
                <a:spcPts val="20"/>
              </a:spcBef>
            </a:pPr>
            <a:endParaRPr sz="1650"/>
          </a:p>
          <a:p>
            <a:pPr marL="3747770" marR="10160">
              <a:lnSpc>
                <a:spcPts val="2420"/>
              </a:lnSpc>
            </a:pPr>
            <a:r>
              <a:rPr sz="2200" spc="-10" dirty="0"/>
              <a:t>İhtiyaç</a:t>
            </a:r>
            <a:r>
              <a:rPr sz="2200" spc="-125" dirty="0"/>
              <a:t> </a:t>
            </a:r>
            <a:r>
              <a:rPr sz="2200" spc="-15" dirty="0"/>
              <a:t>duyduğunuz</a:t>
            </a:r>
            <a:r>
              <a:rPr sz="2200" spc="-10" dirty="0"/>
              <a:t> </a:t>
            </a:r>
            <a:r>
              <a:rPr sz="2200" spc="-5" dirty="0"/>
              <a:t>her</a:t>
            </a:r>
            <a:r>
              <a:rPr sz="2200" spc="-130" dirty="0"/>
              <a:t> </a:t>
            </a:r>
            <a:r>
              <a:rPr sz="2200" spc="-5" dirty="0"/>
              <a:t>anda</a:t>
            </a:r>
            <a:r>
              <a:rPr sz="2200" spc="-95" dirty="0"/>
              <a:t> </a:t>
            </a:r>
            <a:r>
              <a:rPr sz="2200" spc="-5" dirty="0"/>
              <a:t>o</a:t>
            </a:r>
            <a:r>
              <a:rPr sz="2200" spc="-80" dirty="0"/>
              <a:t> </a:t>
            </a:r>
            <a:r>
              <a:rPr sz="2200" spc="-5" dirty="0"/>
              <a:t>kasadan </a:t>
            </a:r>
            <a:r>
              <a:rPr sz="2200" spc="-540" dirty="0"/>
              <a:t> </a:t>
            </a:r>
            <a:r>
              <a:rPr sz="2200" spc="-10" dirty="0"/>
              <a:t>motivasyonunuzu</a:t>
            </a:r>
            <a:r>
              <a:rPr sz="2200" spc="-75" dirty="0"/>
              <a:t> </a:t>
            </a:r>
            <a:r>
              <a:rPr sz="2200" spc="-5" dirty="0"/>
              <a:t>çıkarıp</a:t>
            </a:r>
            <a:r>
              <a:rPr sz="2200" spc="-55" dirty="0"/>
              <a:t> </a:t>
            </a:r>
            <a:r>
              <a:rPr sz="2200" spc="-5" dirty="0"/>
              <a:t>kullanın.</a:t>
            </a:r>
            <a:endParaRPr sz="2200"/>
          </a:p>
        </p:txBody>
      </p:sp>
      <p:grpSp>
        <p:nvGrpSpPr>
          <p:cNvPr id="15" name="object 15"/>
          <p:cNvGrpSpPr/>
          <p:nvPr/>
        </p:nvGrpSpPr>
        <p:grpSpPr>
          <a:xfrm>
            <a:off x="3662172" y="4552188"/>
            <a:ext cx="1041400" cy="1041400"/>
            <a:chOff x="3662172" y="4552188"/>
            <a:chExt cx="1041400" cy="1041400"/>
          </a:xfrm>
        </p:grpSpPr>
        <p:sp>
          <p:nvSpPr>
            <p:cNvPr id="16" name="object 16"/>
            <p:cNvSpPr/>
            <p:nvPr/>
          </p:nvSpPr>
          <p:spPr>
            <a:xfrm>
              <a:off x="3674364" y="4564379"/>
              <a:ext cx="1016635" cy="1016635"/>
            </a:xfrm>
            <a:custGeom>
              <a:avLst/>
              <a:gdLst/>
              <a:ahLst/>
              <a:cxnLst/>
              <a:rect l="l" t="t" r="r" b="b"/>
              <a:pathLst>
                <a:path w="1016635" h="1016635">
                  <a:moveTo>
                    <a:pt x="507491" y="1016507"/>
                  </a:moveTo>
                  <a:lnTo>
                    <a:pt x="458595" y="1014170"/>
                  </a:lnTo>
                  <a:lnTo>
                    <a:pt x="411019" y="1007303"/>
                  </a:lnTo>
                  <a:lnTo>
                    <a:pt x="364974" y="996122"/>
                  </a:lnTo>
                  <a:lnTo>
                    <a:pt x="320673" y="980842"/>
                  </a:lnTo>
                  <a:lnTo>
                    <a:pt x="278328" y="961680"/>
                  </a:lnTo>
                  <a:lnTo>
                    <a:pt x="238152" y="938851"/>
                  </a:lnTo>
                  <a:lnTo>
                    <a:pt x="200356" y="912572"/>
                  </a:lnTo>
                  <a:lnTo>
                    <a:pt x="165153" y="883058"/>
                  </a:lnTo>
                  <a:lnTo>
                    <a:pt x="132754" y="850525"/>
                  </a:lnTo>
                  <a:lnTo>
                    <a:pt x="103372" y="815189"/>
                  </a:lnTo>
                  <a:lnTo>
                    <a:pt x="77220" y="777266"/>
                  </a:lnTo>
                  <a:lnTo>
                    <a:pt x="54509" y="736972"/>
                  </a:lnTo>
                  <a:lnTo>
                    <a:pt x="35451" y="694523"/>
                  </a:lnTo>
                  <a:lnTo>
                    <a:pt x="20259" y="650135"/>
                  </a:lnTo>
                  <a:lnTo>
                    <a:pt x="9145" y="604022"/>
                  </a:lnTo>
                  <a:lnTo>
                    <a:pt x="2321" y="556403"/>
                  </a:lnTo>
                  <a:lnTo>
                    <a:pt x="0" y="507491"/>
                  </a:lnTo>
                  <a:lnTo>
                    <a:pt x="2321" y="458595"/>
                  </a:lnTo>
                  <a:lnTo>
                    <a:pt x="9145" y="411019"/>
                  </a:lnTo>
                  <a:lnTo>
                    <a:pt x="20259" y="364974"/>
                  </a:lnTo>
                  <a:lnTo>
                    <a:pt x="35451" y="320673"/>
                  </a:lnTo>
                  <a:lnTo>
                    <a:pt x="54509" y="278328"/>
                  </a:lnTo>
                  <a:lnTo>
                    <a:pt x="77220" y="238152"/>
                  </a:lnTo>
                  <a:lnTo>
                    <a:pt x="103372" y="200356"/>
                  </a:lnTo>
                  <a:lnTo>
                    <a:pt x="132754" y="165153"/>
                  </a:lnTo>
                  <a:lnTo>
                    <a:pt x="165153" y="132754"/>
                  </a:lnTo>
                  <a:lnTo>
                    <a:pt x="200356" y="103372"/>
                  </a:lnTo>
                  <a:lnTo>
                    <a:pt x="238152" y="77220"/>
                  </a:lnTo>
                  <a:lnTo>
                    <a:pt x="278328" y="54509"/>
                  </a:lnTo>
                  <a:lnTo>
                    <a:pt x="320673" y="35451"/>
                  </a:lnTo>
                  <a:lnTo>
                    <a:pt x="364974" y="20259"/>
                  </a:lnTo>
                  <a:lnTo>
                    <a:pt x="411019" y="9145"/>
                  </a:lnTo>
                  <a:lnTo>
                    <a:pt x="458595" y="2321"/>
                  </a:lnTo>
                  <a:lnTo>
                    <a:pt x="507491" y="0"/>
                  </a:lnTo>
                  <a:lnTo>
                    <a:pt x="556403" y="2321"/>
                  </a:lnTo>
                  <a:lnTo>
                    <a:pt x="604022" y="9145"/>
                  </a:lnTo>
                  <a:lnTo>
                    <a:pt x="650135" y="20259"/>
                  </a:lnTo>
                  <a:lnTo>
                    <a:pt x="694523" y="35451"/>
                  </a:lnTo>
                  <a:lnTo>
                    <a:pt x="736972" y="54509"/>
                  </a:lnTo>
                  <a:lnTo>
                    <a:pt x="777266" y="77220"/>
                  </a:lnTo>
                  <a:lnTo>
                    <a:pt x="815189" y="103372"/>
                  </a:lnTo>
                  <a:lnTo>
                    <a:pt x="850525" y="132754"/>
                  </a:lnTo>
                  <a:lnTo>
                    <a:pt x="883058" y="165153"/>
                  </a:lnTo>
                  <a:lnTo>
                    <a:pt x="912572" y="200356"/>
                  </a:lnTo>
                  <a:lnTo>
                    <a:pt x="938851" y="238152"/>
                  </a:lnTo>
                  <a:lnTo>
                    <a:pt x="961680" y="278328"/>
                  </a:lnTo>
                  <a:lnTo>
                    <a:pt x="980842" y="320673"/>
                  </a:lnTo>
                  <a:lnTo>
                    <a:pt x="996122" y="364974"/>
                  </a:lnTo>
                  <a:lnTo>
                    <a:pt x="1007303" y="411019"/>
                  </a:lnTo>
                  <a:lnTo>
                    <a:pt x="1014170" y="458595"/>
                  </a:lnTo>
                  <a:lnTo>
                    <a:pt x="1016508" y="507491"/>
                  </a:lnTo>
                  <a:lnTo>
                    <a:pt x="1014170" y="556403"/>
                  </a:lnTo>
                  <a:lnTo>
                    <a:pt x="1007303" y="604022"/>
                  </a:lnTo>
                  <a:lnTo>
                    <a:pt x="996122" y="650135"/>
                  </a:lnTo>
                  <a:lnTo>
                    <a:pt x="980842" y="694523"/>
                  </a:lnTo>
                  <a:lnTo>
                    <a:pt x="961680" y="736972"/>
                  </a:lnTo>
                  <a:lnTo>
                    <a:pt x="938851" y="777266"/>
                  </a:lnTo>
                  <a:lnTo>
                    <a:pt x="912572" y="815189"/>
                  </a:lnTo>
                  <a:lnTo>
                    <a:pt x="883058" y="850525"/>
                  </a:lnTo>
                  <a:lnTo>
                    <a:pt x="850525" y="883058"/>
                  </a:lnTo>
                  <a:lnTo>
                    <a:pt x="815189" y="912572"/>
                  </a:lnTo>
                  <a:lnTo>
                    <a:pt x="777266" y="938851"/>
                  </a:lnTo>
                  <a:lnTo>
                    <a:pt x="736972" y="961680"/>
                  </a:lnTo>
                  <a:lnTo>
                    <a:pt x="694523" y="980842"/>
                  </a:lnTo>
                  <a:lnTo>
                    <a:pt x="650135" y="996122"/>
                  </a:lnTo>
                  <a:lnTo>
                    <a:pt x="604022" y="1007303"/>
                  </a:lnTo>
                  <a:lnTo>
                    <a:pt x="556403" y="1014170"/>
                  </a:lnTo>
                  <a:lnTo>
                    <a:pt x="507491" y="10165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62172" y="4552188"/>
              <a:ext cx="1041400" cy="1041400"/>
            </a:xfrm>
            <a:custGeom>
              <a:avLst/>
              <a:gdLst/>
              <a:ahLst/>
              <a:cxnLst/>
              <a:rect l="l" t="t" r="r" b="b"/>
              <a:pathLst>
                <a:path w="1041400" h="1041400">
                  <a:moveTo>
                    <a:pt x="519683" y="1040892"/>
                  </a:moveTo>
                  <a:lnTo>
                    <a:pt x="467867" y="1037843"/>
                  </a:lnTo>
                  <a:lnTo>
                    <a:pt x="416051" y="1030224"/>
                  </a:lnTo>
                  <a:lnTo>
                    <a:pt x="365759" y="1018031"/>
                  </a:lnTo>
                  <a:lnTo>
                    <a:pt x="316991" y="999743"/>
                  </a:lnTo>
                  <a:lnTo>
                    <a:pt x="272795" y="978408"/>
                  </a:lnTo>
                  <a:lnTo>
                    <a:pt x="228600" y="952499"/>
                  </a:lnTo>
                  <a:lnTo>
                    <a:pt x="188975" y="922019"/>
                  </a:lnTo>
                  <a:lnTo>
                    <a:pt x="152400" y="888492"/>
                  </a:lnTo>
                  <a:lnTo>
                    <a:pt x="118871" y="851915"/>
                  </a:lnTo>
                  <a:lnTo>
                    <a:pt x="88391" y="810767"/>
                  </a:lnTo>
                  <a:lnTo>
                    <a:pt x="62483" y="768095"/>
                  </a:lnTo>
                  <a:lnTo>
                    <a:pt x="50291" y="746759"/>
                  </a:lnTo>
                  <a:lnTo>
                    <a:pt x="41147" y="722375"/>
                  </a:lnTo>
                  <a:lnTo>
                    <a:pt x="30479" y="699515"/>
                  </a:lnTo>
                  <a:lnTo>
                    <a:pt x="15239" y="650747"/>
                  </a:lnTo>
                  <a:lnTo>
                    <a:pt x="1524" y="573024"/>
                  </a:lnTo>
                  <a:lnTo>
                    <a:pt x="0" y="547115"/>
                  </a:lnTo>
                  <a:lnTo>
                    <a:pt x="89" y="492251"/>
                  </a:lnTo>
                  <a:lnTo>
                    <a:pt x="4571" y="440435"/>
                  </a:lnTo>
                  <a:lnTo>
                    <a:pt x="15239" y="390143"/>
                  </a:lnTo>
                  <a:lnTo>
                    <a:pt x="30479" y="341375"/>
                  </a:lnTo>
                  <a:lnTo>
                    <a:pt x="50291" y="294131"/>
                  </a:lnTo>
                  <a:lnTo>
                    <a:pt x="62483" y="272795"/>
                  </a:lnTo>
                  <a:lnTo>
                    <a:pt x="74675" y="249935"/>
                  </a:lnTo>
                  <a:lnTo>
                    <a:pt x="102108" y="208787"/>
                  </a:lnTo>
                  <a:lnTo>
                    <a:pt x="150875" y="152400"/>
                  </a:lnTo>
                  <a:lnTo>
                    <a:pt x="228600" y="88391"/>
                  </a:lnTo>
                  <a:lnTo>
                    <a:pt x="271271" y="62483"/>
                  </a:lnTo>
                  <a:lnTo>
                    <a:pt x="316991" y="41147"/>
                  </a:lnTo>
                  <a:lnTo>
                    <a:pt x="341375" y="30479"/>
                  </a:lnTo>
                  <a:lnTo>
                    <a:pt x="390143" y="15239"/>
                  </a:lnTo>
                  <a:lnTo>
                    <a:pt x="466343" y="1523"/>
                  </a:lnTo>
                  <a:lnTo>
                    <a:pt x="492251" y="0"/>
                  </a:lnTo>
                  <a:lnTo>
                    <a:pt x="547116" y="0"/>
                  </a:lnTo>
                  <a:lnTo>
                    <a:pt x="598931" y="4571"/>
                  </a:lnTo>
                  <a:lnTo>
                    <a:pt x="649224" y="15239"/>
                  </a:lnTo>
                  <a:lnTo>
                    <a:pt x="680008" y="24383"/>
                  </a:lnTo>
                  <a:lnTo>
                    <a:pt x="519683" y="24383"/>
                  </a:lnTo>
                  <a:lnTo>
                    <a:pt x="469392" y="27431"/>
                  </a:lnTo>
                  <a:lnTo>
                    <a:pt x="396239" y="39623"/>
                  </a:lnTo>
                  <a:lnTo>
                    <a:pt x="350519" y="54863"/>
                  </a:lnTo>
                  <a:lnTo>
                    <a:pt x="306324" y="73151"/>
                  </a:lnTo>
                  <a:lnTo>
                    <a:pt x="263651" y="96011"/>
                  </a:lnTo>
                  <a:lnTo>
                    <a:pt x="224027" y="123443"/>
                  </a:lnTo>
                  <a:lnTo>
                    <a:pt x="187451" y="152400"/>
                  </a:lnTo>
                  <a:lnTo>
                    <a:pt x="138683" y="204215"/>
                  </a:lnTo>
                  <a:lnTo>
                    <a:pt x="109727" y="242315"/>
                  </a:lnTo>
                  <a:lnTo>
                    <a:pt x="85343" y="283463"/>
                  </a:lnTo>
                  <a:lnTo>
                    <a:pt x="73151" y="304800"/>
                  </a:lnTo>
                  <a:lnTo>
                    <a:pt x="64008" y="327659"/>
                  </a:lnTo>
                  <a:lnTo>
                    <a:pt x="54863" y="348995"/>
                  </a:lnTo>
                  <a:lnTo>
                    <a:pt x="47243" y="371856"/>
                  </a:lnTo>
                  <a:lnTo>
                    <a:pt x="41147" y="396240"/>
                  </a:lnTo>
                  <a:lnTo>
                    <a:pt x="35051" y="419099"/>
                  </a:lnTo>
                  <a:lnTo>
                    <a:pt x="30479" y="443483"/>
                  </a:lnTo>
                  <a:lnTo>
                    <a:pt x="27431" y="469392"/>
                  </a:lnTo>
                  <a:lnTo>
                    <a:pt x="25818" y="495299"/>
                  </a:lnTo>
                  <a:lnTo>
                    <a:pt x="24383" y="519683"/>
                  </a:lnTo>
                  <a:lnTo>
                    <a:pt x="26003" y="547115"/>
                  </a:lnTo>
                  <a:lnTo>
                    <a:pt x="30479" y="594359"/>
                  </a:lnTo>
                  <a:lnTo>
                    <a:pt x="39624" y="643127"/>
                  </a:lnTo>
                  <a:lnTo>
                    <a:pt x="54863" y="690372"/>
                  </a:lnTo>
                  <a:lnTo>
                    <a:pt x="73151" y="734567"/>
                  </a:lnTo>
                  <a:lnTo>
                    <a:pt x="96011" y="777240"/>
                  </a:lnTo>
                  <a:lnTo>
                    <a:pt x="123443" y="816863"/>
                  </a:lnTo>
                  <a:lnTo>
                    <a:pt x="152400" y="853440"/>
                  </a:lnTo>
                  <a:lnTo>
                    <a:pt x="204216" y="902208"/>
                  </a:lnTo>
                  <a:lnTo>
                    <a:pt x="224027" y="915924"/>
                  </a:lnTo>
                  <a:lnTo>
                    <a:pt x="242316" y="931163"/>
                  </a:lnTo>
                  <a:lnTo>
                    <a:pt x="263651" y="943356"/>
                  </a:lnTo>
                  <a:lnTo>
                    <a:pt x="283463" y="955547"/>
                  </a:lnTo>
                  <a:lnTo>
                    <a:pt x="304800" y="966215"/>
                  </a:lnTo>
                  <a:lnTo>
                    <a:pt x="327659" y="976883"/>
                  </a:lnTo>
                  <a:lnTo>
                    <a:pt x="348995" y="984504"/>
                  </a:lnTo>
                  <a:lnTo>
                    <a:pt x="371855" y="993647"/>
                  </a:lnTo>
                  <a:lnTo>
                    <a:pt x="396239" y="999743"/>
                  </a:lnTo>
                  <a:lnTo>
                    <a:pt x="419100" y="1005840"/>
                  </a:lnTo>
                  <a:lnTo>
                    <a:pt x="493775" y="1014983"/>
                  </a:lnTo>
                  <a:lnTo>
                    <a:pt x="680009" y="1014983"/>
                  </a:lnTo>
                  <a:lnTo>
                    <a:pt x="650747" y="1024127"/>
                  </a:lnTo>
                  <a:lnTo>
                    <a:pt x="624839" y="1030224"/>
                  </a:lnTo>
                  <a:lnTo>
                    <a:pt x="598931" y="1034795"/>
                  </a:lnTo>
                  <a:lnTo>
                    <a:pt x="573024" y="1037843"/>
                  </a:lnTo>
                  <a:lnTo>
                    <a:pt x="519683" y="1040892"/>
                  </a:lnTo>
                  <a:close/>
                </a:path>
                <a:path w="1041400" h="1041400">
                  <a:moveTo>
                    <a:pt x="680009" y="1014983"/>
                  </a:moveTo>
                  <a:lnTo>
                    <a:pt x="545592" y="1014983"/>
                  </a:lnTo>
                  <a:lnTo>
                    <a:pt x="569975" y="1013459"/>
                  </a:lnTo>
                  <a:lnTo>
                    <a:pt x="595883" y="1008888"/>
                  </a:lnTo>
                  <a:lnTo>
                    <a:pt x="620267" y="1005840"/>
                  </a:lnTo>
                  <a:lnTo>
                    <a:pt x="643127" y="999743"/>
                  </a:lnTo>
                  <a:lnTo>
                    <a:pt x="667511" y="993647"/>
                  </a:lnTo>
                  <a:lnTo>
                    <a:pt x="713231" y="976883"/>
                  </a:lnTo>
                  <a:lnTo>
                    <a:pt x="755903" y="955547"/>
                  </a:lnTo>
                  <a:lnTo>
                    <a:pt x="797051" y="931163"/>
                  </a:lnTo>
                  <a:lnTo>
                    <a:pt x="853439" y="886967"/>
                  </a:lnTo>
                  <a:lnTo>
                    <a:pt x="886967" y="853440"/>
                  </a:lnTo>
                  <a:lnTo>
                    <a:pt x="917447" y="816863"/>
                  </a:lnTo>
                  <a:lnTo>
                    <a:pt x="943355" y="777240"/>
                  </a:lnTo>
                  <a:lnTo>
                    <a:pt x="976884" y="713231"/>
                  </a:lnTo>
                  <a:lnTo>
                    <a:pt x="984503" y="690372"/>
                  </a:lnTo>
                  <a:lnTo>
                    <a:pt x="993647" y="667511"/>
                  </a:lnTo>
                  <a:lnTo>
                    <a:pt x="1005839" y="620267"/>
                  </a:lnTo>
                  <a:lnTo>
                    <a:pt x="1013459" y="571499"/>
                  </a:lnTo>
                  <a:lnTo>
                    <a:pt x="1014894" y="547115"/>
                  </a:lnTo>
                  <a:lnTo>
                    <a:pt x="1014894" y="493775"/>
                  </a:lnTo>
                  <a:lnTo>
                    <a:pt x="1010411" y="445008"/>
                  </a:lnTo>
                  <a:lnTo>
                    <a:pt x="999743" y="396240"/>
                  </a:lnTo>
                  <a:lnTo>
                    <a:pt x="986027" y="350519"/>
                  </a:lnTo>
                  <a:lnTo>
                    <a:pt x="966216" y="306323"/>
                  </a:lnTo>
                  <a:lnTo>
                    <a:pt x="955547" y="283463"/>
                  </a:lnTo>
                  <a:lnTo>
                    <a:pt x="931163" y="243839"/>
                  </a:lnTo>
                  <a:lnTo>
                    <a:pt x="886967" y="187451"/>
                  </a:lnTo>
                  <a:lnTo>
                    <a:pt x="853439" y="153923"/>
                  </a:lnTo>
                  <a:lnTo>
                    <a:pt x="816863" y="123443"/>
                  </a:lnTo>
                  <a:lnTo>
                    <a:pt x="777239" y="96011"/>
                  </a:lnTo>
                  <a:lnTo>
                    <a:pt x="755903" y="85343"/>
                  </a:lnTo>
                  <a:lnTo>
                    <a:pt x="734567" y="73151"/>
                  </a:lnTo>
                  <a:lnTo>
                    <a:pt x="690371" y="54863"/>
                  </a:lnTo>
                  <a:lnTo>
                    <a:pt x="644651" y="41147"/>
                  </a:lnTo>
                  <a:lnTo>
                    <a:pt x="595883" y="30479"/>
                  </a:lnTo>
                  <a:lnTo>
                    <a:pt x="519683" y="24383"/>
                  </a:lnTo>
                  <a:lnTo>
                    <a:pt x="680008" y="24383"/>
                  </a:lnTo>
                  <a:lnTo>
                    <a:pt x="722375" y="39623"/>
                  </a:lnTo>
                  <a:lnTo>
                    <a:pt x="768095" y="62483"/>
                  </a:lnTo>
                  <a:lnTo>
                    <a:pt x="810767" y="88391"/>
                  </a:lnTo>
                  <a:lnTo>
                    <a:pt x="850392" y="117347"/>
                  </a:lnTo>
                  <a:lnTo>
                    <a:pt x="905255" y="169163"/>
                  </a:lnTo>
                  <a:lnTo>
                    <a:pt x="937259" y="208787"/>
                  </a:lnTo>
                  <a:lnTo>
                    <a:pt x="978408" y="271271"/>
                  </a:lnTo>
                  <a:lnTo>
                    <a:pt x="999743" y="316991"/>
                  </a:lnTo>
                  <a:lnTo>
                    <a:pt x="1016508" y="364235"/>
                  </a:lnTo>
                  <a:lnTo>
                    <a:pt x="1030224" y="414527"/>
                  </a:lnTo>
                  <a:lnTo>
                    <a:pt x="1037843" y="466343"/>
                  </a:lnTo>
                  <a:lnTo>
                    <a:pt x="1040892" y="519683"/>
                  </a:lnTo>
                  <a:lnTo>
                    <a:pt x="1039367" y="547115"/>
                  </a:lnTo>
                  <a:lnTo>
                    <a:pt x="1037843" y="573024"/>
                  </a:lnTo>
                  <a:lnTo>
                    <a:pt x="1034795" y="598931"/>
                  </a:lnTo>
                  <a:lnTo>
                    <a:pt x="1030224" y="624840"/>
                  </a:lnTo>
                  <a:lnTo>
                    <a:pt x="1024127" y="649224"/>
                  </a:lnTo>
                  <a:lnTo>
                    <a:pt x="1018031" y="675131"/>
                  </a:lnTo>
                  <a:lnTo>
                    <a:pt x="999743" y="722375"/>
                  </a:lnTo>
                  <a:lnTo>
                    <a:pt x="978408" y="768095"/>
                  </a:lnTo>
                  <a:lnTo>
                    <a:pt x="952500" y="810767"/>
                  </a:lnTo>
                  <a:lnTo>
                    <a:pt x="922019" y="850392"/>
                  </a:lnTo>
                  <a:lnTo>
                    <a:pt x="888492" y="888492"/>
                  </a:lnTo>
                  <a:lnTo>
                    <a:pt x="851916" y="922019"/>
                  </a:lnTo>
                  <a:lnTo>
                    <a:pt x="810767" y="950975"/>
                  </a:lnTo>
                  <a:lnTo>
                    <a:pt x="790955" y="964692"/>
                  </a:lnTo>
                  <a:lnTo>
                    <a:pt x="768095" y="978408"/>
                  </a:lnTo>
                  <a:lnTo>
                    <a:pt x="746759" y="989076"/>
                  </a:lnTo>
                  <a:lnTo>
                    <a:pt x="722375" y="999743"/>
                  </a:lnTo>
                  <a:lnTo>
                    <a:pt x="699516" y="1008888"/>
                  </a:lnTo>
                  <a:lnTo>
                    <a:pt x="680009" y="1014983"/>
                  </a:lnTo>
                  <a:close/>
                </a:path>
              </a:pathLst>
            </a:custGeom>
            <a:solidFill>
              <a:srgbClr val="0F6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9422" y="1232399"/>
            <a:ext cx="79743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" dirty="0">
                <a:solidFill>
                  <a:srgbClr val="03607B"/>
                </a:solidFill>
                <a:latin typeface="Calibri"/>
                <a:cs typeface="Calibri"/>
              </a:rPr>
              <a:t>Öz Disiplini</a:t>
            </a:r>
            <a:r>
              <a:rPr sz="4800" spc="20" dirty="0">
                <a:solidFill>
                  <a:srgbClr val="03607B"/>
                </a:solidFill>
                <a:latin typeface="Calibri"/>
                <a:cs typeface="Calibri"/>
              </a:rPr>
              <a:t> </a:t>
            </a:r>
            <a:r>
              <a:rPr sz="4800" spc="-20" dirty="0">
                <a:solidFill>
                  <a:srgbClr val="03607B"/>
                </a:solidFill>
                <a:latin typeface="Calibri"/>
                <a:cs typeface="Calibri"/>
              </a:rPr>
              <a:t>Engelleyen</a:t>
            </a:r>
            <a:r>
              <a:rPr sz="4800" spc="-10" dirty="0">
                <a:solidFill>
                  <a:srgbClr val="03607B"/>
                </a:solidFill>
                <a:latin typeface="Calibri"/>
                <a:cs typeface="Calibri"/>
              </a:rPr>
              <a:t> </a:t>
            </a:r>
            <a:r>
              <a:rPr sz="4800" spc="-5" dirty="0">
                <a:solidFill>
                  <a:srgbClr val="03607B"/>
                </a:solidFill>
                <a:latin typeface="Calibri"/>
                <a:cs typeface="Calibri"/>
              </a:rPr>
              <a:t>Etmenler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0065" y="2266226"/>
            <a:ext cx="6902450" cy="367093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720"/>
              </a:spcBef>
              <a:buClr>
                <a:srgbClr val="0ACFD8"/>
              </a:buClr>
              <a:buSzPct val="94230"/>
              <a:buAutoNum type="arabicPeriod"/>
              <a:tabLst>
                <a:tab pos="527685" algn="l"/>
                <a:tab pos="528320" algn="l"/>
              </a:tabLst>
            </a:pPr>
            <a:r>
              <a:rPr sz="2600" spc="-5" dirty="0">
                <a:latin typeface="Constantia"/>
                <a:cs typeface="Constantia"/>
              </a:rPr>
              <a:t>Manipüle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Edici</a:t>
            </a:r>
            <a:r>
              <a:rPr sz="2600" spc="1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Ortam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(Arkadaş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Çevresi)</a:t>
            </a:r>
            <a:endParaRPr sz="2600">
              <a:latin typeface="Constantia"/>
              <a:cs typeface="Constantia"/>
            </a:endParaRPr>
          </a:p>
          <a:p>
            <a:pPr marL="527685" marR="1093470" indent="-515620">
              <a:lnSpc>
                <a:spcPct val="100000"/>
              </a:lnSpc>
              <a:spcBef>
                <a:spcPts val="625"/>
              </a:spcBef>
              <a:buClr>
                <a:srgbClr val="0ACFD8"/>
              </a:buClr>
              <a:buSzPct val="94230"/>
              <a:buAutoNum type="arabicPeriod"/>
              <a:tabLst>
                <a:tab pos="527685" algn="l"/>
                <a:tab pos="528320" algn="l"/>
              </a:tabLst>
            </a:pPr>
            <a:r>
              <a:rPr sz="2600" spc="-10" dirty="0">
                <a:latin typeface="Constantia"/>
                <a:cs typeface="Constantia"/>
              </a:rPr>
              <a:t>Küçük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Başarıları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Görmezden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Gelmek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(Ödüllendirmemek)</a:t>
            </a:r>
            <a:endParaRPr sz="2600">
              <a:latin typeface="Constantia"/>
              <a:cs typeface="Constantia"/>
            </a:endParaRPr>
          </a:p>
          <a:p>
            <a:pPr marL="527685" indent="-515620">
              <a:lnSpc>
                <a:spcPct val="100000"/>
              </a:lnSpc>
              <a:spcBef>
                <a:spcPts val="625"/>
              </a:spcBef>
              <a:buClr>
                <a:srgbClr val="0ACFD8"/>
              </a:buClr>
              <a:buSzPct val="94230"/>
              <a:buAutoNum type="arabicPeriod"/>
              <a:tabLst>
                <a:tab pos="527685" algn="l"/>
                <a:tab pos="528320" algn="l"/>
              </a:tabLst>
            </a:pPr>
            <a:r>
              <a:rPr sz="2600" spc="-20" dirty="0">
                <a:latin typeface="Constantia"/>
                <a:cs typeface="Constantia"/>
              </a:rPr>
              <a:t>Gerçekçi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Bir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Hedef</a:t>
            </a:r>
            <a:r>
              <a:rPr sz="2600" spc="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Belirlememek</a:t>
            </a:r>
            <a:endParaRPr sz="2600">
              <a:latin typeface="Constantia"/>
              <a:cs typeface="Constantia"/>
            </a:endParaRPr>
          </a:p>
          <a:p>
            <a:pPr marL="527685" indent="-515620">
              <a:lnSpc>
                <a:spcPct val="100000"/>
              </a:lnSpc>
              <a:spcBef>
                <a:spcPts val="625"/>
              </a:spcBef>
              <a:buClr>
                <a:srgbClr val="0ACFD8"/>
              </a:buClr>
              <a:buSzPct val="94230"/>
              <a:buAutoNum type="arabicPeriod"/>
              <a:tabLst>
                <a:tab pos="527685" algn="l"/>
                <a:tab pos="528320" algn="l"/>
              </a:tabLst>
            </a:pPr>
            <a:r>
              <a:rPr sz="2600" spc="-20" dirty="0">
                <a:latin typeface="Constantia"/>
                <a:cs typeface="Constantia"/>
              </a:rPr>
              <a:t>Mükemmelliyetçilik</a:t>
            </a:r>
            <a:endParaRPr sz="2600">
              <a:latin typeface="Constantia"/>
              <a:cs typeface="Constantia"/>
            </a:endParaRPr>
          </a:p>
          <a:p>
            <a:pPr marL="527685" marR="5080" indent="-515620">
              <a:lnSpc>
                <a:spcPct val="100000"/>
              </a:lnSpc>
              <a:spcBef>
                <a:spcPts val="625"/>
              </a:spcBef>
              <a:buClr>
                <a:srgbClr val="0ACFD8"/>
              </a:buClr>
              <a:buSzPct val="94230"/>
              <a:buAutoNum type="arabicPeriod"/>
              <a:tabLst>
                <a:tab pos="527685" algn="l"/>
                <a:tab pos="528320" algn="l"/>
              </a:tabLst>
            </a:pPr>
            <a:r>
              <a:rPr sz="2600" spc="-15" dirty="0">
                <a:latin typeface="Constantia"/>
                <a:cs typeface="Constantia"/>
              </a:rPr>
              <a:t>Zorlayıcı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35" dirty="0">
                <a:latin typeface="Constantia"/>
                <a:cs typeface="Constantia"/>
              </a:rPr>
              <a:t>Yaşam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Olayları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(Kayıp,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0" dirty="0">
                <a:latin typeface="Constantia"/>
                <a:cs typeface="Constantia"/>
              </a:rPr>
              <a:t>Yas,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40" dirty="0">
                <a:latin typeface="Constantia"/>
                <a:cs typeface="Constantia"/>
              </a:rPr>
              <a:t>Travma,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Boşanma,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Cinsel İstismar)</a:t>
            </a:r>
            <a:endParaRPr sz="2600">
              <a:latin typeface="Constantia"/>
              <a:cs typeface="Constantia"/>
            </a:endParaRPr>
          </a:p>
          <a:p>
            <a:pPr marL="527685" indent="-515620">
              <a:lnSpc>
                <a:spcPct val="100000"/>
              </a:lnSpc>
              <a:spcBef>
                <a:spcPts val="620"/>
              </a:spcBef>
              <a:buClr>
                <a:srgbClr val="0ACFD8"/>
              </a:buClr>
              <a:buSzPct val="94230"/>
              <a:buAutoNum type="arabicPeriod"/>
              <a:tabLst>
                <a:tab pos="527685" algn="l"/>
                <a:tab pos="528320" algn="l"/>
              </a:tabLst>
            </a:pPr>
            <a:r>
              <a:rPr sz="2600" spc="-5" dirty="0">
                <a:latin typeface="Constantia"/>
                <a:cs typeface="Constantia"/>
              </a:rPr>
              <a:t>Gelişim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Dönemi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Özelliklerini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Bilmemek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9422" y="1195787"/>
            <a:ext cx="815085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" dirty="0">
                <a:solidFill>
                  <a:srgbClr val="03607B"/>
                </a:solidFill>
                <a:latin typeface="Calibri"/>
                <a:cs typeface="Calibri"/>
              </a:rPr>
              <a:t>Öz Disiplini</a:t>
            </a:r>
            <a:r>
              <a:rPr sz="4800" spc="20" dirty="0">
                <a:solidFill>
                  <a:srgbClr val="03607B"/>
                </a:solidFill>
                <a:latin typeface="Calibri"/>
                <a:cs typeface="Calibri"/>
              </a:rPr>
              <a:t> </a:t>
            </a:r>
            <a:r>
              <a:rPr sz="4800" spc="-20" dirty="0">
                <a:solidFill>
                  <a:srgbClr val="03607B"/>
                </a:solidFill>
                <a:latin typeface="Calibri"/>
                <a:cs typeface="Calibri"/>
              </a:rPr>
              <a:t>Kolaylaştırıcı</a:t>
            </a:r>
            <a:r>
              <a:rPr sz="4800" spc="-30" dirty="0">
                <a:solidFill>
                  <a:srgbClr val="03607B"/>
                </a:solidFill>
                <a:latin typeface="Calibri"/>
                <a:cs typeface="Calibri"/>
              </a:rPr>
              <a:t> </a:t>
            </a:r>
            <a:r>
              <a:rPr sz="4800" spc="-5" dirty="0">
                <a:solidFill>
                  <a:srgbClr val="03607B"/>
                </a:solidFill>
                <a:latin typeface="Calibri"/>
                <a:cs typeface="Calibri"/>
              </a:rPr>
              <a:t>Öneriler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20796" y="2247397"/>
            <a:ext cx="7599680" cy="3989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348615" indent="-274955">
              <a:lnSpc>
                <a:spcPct val="100000"/>
              </a:lnSpc>
              <a:spcBef>
                <a:spcPts val="100"/>
              </a:spcBef>
              <a:buClr>
                <a:srgbClr val="0ACFD8"/>
              </a:buClr>
              <a:buSzPct val="94230"/>
              <a:buFont typeface="Times New Roman"/>
              <a:buChar char="●"/>
              <a:tabLst>
                <a:tab pos="287655" algn="l"/>
              </a:tabLst>
            </a:pPr>
            <a:r>
              <a:rPr sz="2600" dirty="0">
                <a:latin typeface="Constantia"/>
                <a:cs typeface="Constantia"/>
              </a:rPr>
              <a:t>Günlük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rutinleri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belirle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35" dirty="0">
                <a:latin typeface="Constantia"/>
                <a:cs typeface="Constantia"/>
              </a:rPr>
              <a:t>(Yoga,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45" dirty="0">
                <a:latin typeface="Constantia"/>
                <a:cs typeface="Constantia"/>
              </a:rPr>
              <a:t>spor,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yürüyüş,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yazı </a:t>
            </a:r>
            <a:r>
              <a:rPr sz="2600" spc="-6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yazmak,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sohbet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etmek…)</a:t>
            </a:r>
            <a:endParaRPr sz="26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625"/>
              </a:spcBef>
              <a:buClr>
                <a:srgbClr val="0ACFD8"/>
              </a:buClr>
              <a:buSzPct val="94230"/>
              <a:buFont typeface="Times New Roman"/>
              <a:buChar char="●"/>
              <a:tabLst>
                <a:tab pos="287655" algn="l"/>
              </a:tabLst>
            </a:pPr>
            <a:r>
              <a:rPr sz="2600" spc="-5" dirty="0">
                <a:latin typeface="Constantia"/>
                <a:cs typeface="Constantia"/>
              </a:rPr>
              <a:t>Günlük/haftalık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yapılacaklar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listesi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belirle</a:t>
            </a:r>
            <a:endParaRPr sz="26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625"/>
              </a:spcBef>
              <a:buClr>
                <a:srgbClr val="0ACFD8"/>
              </a:buClr>
              <a:buSzPct val="94230"/>
              <a:buFont typeface="Times New Roman"/>
              <a:buChar char="●"/>
              <a:tabLst>
                <a:tab pos="287655" algn="l"/>
              </a:tabLst>
            </a:pPr>
            <a:r>
              <a:rPr sz="2600" spc="-5" dirty="0">
                <a:latin typeface="Constantia"/>
                <a:cs typeface="Constantia"/>
              </a:rPr>
              <a:t>Ortamını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5" dirty="0">
                <a:latin typeface="Constantia"/>
                <a:cs typeface="Constantia"/>
              </a:rPr>
              <a:t>hedefine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dönük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düzenle</a:t>
            </a:r>
            <a:endParaRPr sz="2600">
              <a:latin typeface="Constantia"/>
              <a:cs typeface="Constantia"/>
            </a:endParaRPr>
          </a:p>
          <a:p>
            <a:pPr marL="287020" marR="127635" indent="-274955">
              <a:lnSpc>
                <a:spcPct val="100000"/>
              </a:lnSpc>
              <a:spcBef>
                <a:spcPts val="625"/>
              </a:spcBef>
              <a:buClr>
                <a:srgbClr val="0ACFD8"/>
              </a:buClr>
              <a:buSzPct val="94230"/>
              <a:buFont typeface="Times New Roman"/>
              <a:buChar char="●"/>
              <a:tabLst>
                <a:tab pos="287655" algn="l"/>
              </a:tabLst>
            </a:pPr>
            <a:r>
              <a:rPr sz="2600" spc="-5" dirty="0">
                <a:latin typeface="Constantia"/>
                <a:cs typeface="Constantia"/>
              </a:rPr>
              <a:t>Sağlıklı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bir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bedene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sahip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olmak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için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düzenli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beslen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30" dirty="0">
                <a:latin typeface="Constantia"/>
                <a:cs typeface="Constantia"/>
              </a:rPr>
              <a:t>ve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düzenli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uyu</a:t>
            </a:r>
            <a:endParaRPr sz="26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625"/>
              </a:spcBef>
              <a:buClr>
                <a:srgbClr val="0ACFD8"/>
              </a:buClr>
              <a:buSzPct val="94230"/>
              <a:buFont typeface="Times New Roman"/>
              <a:buChar char="●"/>
              <a:tabLst>
                <a:tab pos="287655" algn="l"/>
              </a:tabLst>
            </a:pPr>
            <a:r>
              <a:rPr sz="2600" spc="15" dirty="0">
                <a:latin typeface="Constantia"/>
                <a:cs typeface="Constantia"/>
              </a:rPr>
              <a:t>O</a:t>
            </a:r>
            <a:r>
              <a:rPr sz="2600" spc="-5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u</a:t>
            </a:r>
            <a:r>
              <a:rPr sz="2600" spc="5" dirty="0">
                <a:latin typeface="Constantia"/>
                <a:cs typeface="Constantia"/>
              </a:rPr>
              <a:t>m</a:t>
            </a:r>
            <a:r>
              <a:rPr sz="2600" spc="-30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u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5" dirty="0">
                <a:latin typeface="Constantia"/>
                <a:cs typeface="Constantia"/>
              </a:rPr>
              <a:t>d</a:t>
            </a:r>
            <a:r>
              <a:rPr sz="2600" dirty="0">
                <a:latin typeface="Constantia"/>
                <a:cs typeface="Constantia"/>
              </a:rPr>
              <a:t>ü</a:t>
            </a:r>
            <a:r>
              <a:rPr sz="2600" spc="10" dirty="0">
                <a:latin typeface="Constantia"/>
                <a:cs typeface="Constantia"/>
              </a:rPr>
              <a:t>ş</a:t>
            </a:r>
            <a:r>
              <a:rPr sz="2600" dirty="0">
                <a:latin typeface="Constantia"/>
                <a:cs typeface="Constantia"/>
              </a:rPr>
              <a:t>ü</a:t>
            </a:r>
            <a:r>
              <a:rPr sz="2600" spc="-10" dirty="0">
                <a:latin typeface="Constantia"/>
                <a:cs typeface="Constantia"/>
              </a:rPr>
              <a:t>n</a:t>
            </a:r>
            <a:r>
              <a:rPr sz="2600" spc="-20" dirty="0">
                <a:latin typeface="Constantia"/>
                <a:cs typeface="Constantia"/>
              </a:rPr>
              <a:t>m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85" dirty="0">
                <a:latin typeface="Constantia"/>
                <a:cs typeface="Constantia"/>
              </a:rPr>
              <a:t> </a:t>
            </a:r>
            <a:r>
              <a:rPr sz="2600" spc="-60" dirty="0">
                <a:latin typeface="Constantia"/>
                <a:cs typeface="Constantia"/>
              </a:rPr>
              <a:t>y</a:t>
            </a:r>
            <a:r>
              <a:rPr sz="2600" spc="-5" dirty="0">
                <a:latin typeface="Constantia"/>
                <a:cs typeface="Constantia"/>
              </a:rPr>
              <a:t>ö</a:t>
            </a:r>
            <a:r>
              <a:rPr sz="2600" spc="-10" dirty="0">
                <a:latin typeface="Constantia"/>
                <a:cs typeface="Constantia"/>
              </a:rPr>
              <a:t>n</a:t>
            </a:r>
            <a:r>
              <a:rPr sz="2600" spc="-35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5" dirty="0">
                <a:latin typeface="Constantia"/>
                <a:cs typeface="Constantia"/>
              </a:rPr>
              <a:t>m</a:t>
            </a:r>
            <a:r>
              <a:rPr sz="2600" spc="-5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0" dirty="0">
                <a:latin typeface="Constantia"/>
                <a:cs typeface="Constantia"/>
              </a:rPr>
              <a:t>rin</a:t>
            </a:r>
            <a:r>
              <a:rPr sz="2600" dirty="0">
                <a:latin typeface="Constantia"/>
                <a:cs typeface="Constantia"/>
              </a:rPr>
              <a:t>i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0" dirty="0">
                <a:latin typeface="Constantia"/>
                <a:cs typeface="Constantia"/>
              </a:rPr>
              <a:t>g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5" dirty="0">
                <a:latin typeface="Constantia"/>
                <a:cs typeface="Constantia"/>
              </a:rPr>
              <a:t>l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15" dirty="0">
                <a:latin typeface="Constantia"/>
                <a:cs typeface="Constantia"/>
              </a:rPr>
              <a:t>ş</a:t>
            </a:r>
            <a:r>
              <a:rPr sz="2600" spc="15" dirty="0">
                <a:latin typeface="Constantia"/>
                <a:cs typeface="Constantia"/>
              </a:rPr>
              <a:t>t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r</a:t>
            </a:r>
            <a:endParaRPr sz="2600">
              <a:latin typeface="Constantia"/>
              <a:cs typeface="Constantia"/>
            </a:endParaRPr>
          </a:p>
          <a:p>
            <a:pPr marL="287020" marR="5080" indent="-274955">
              <a:lnSpc>
                <a:spcPct val="100000"/>
              </a:lnSpc>
              <a:spcBef>
                <a:spcPts val="625"/>
              </a:spcBef>
              <a:buClr>
                <a:srgbClr val="0ACFD8"/>
              </a:buClr>
              <a:buSzPct val="94230"/>
              <a:buFont typeface="Times New Roman"/>
              <a:buChar char="●"/>
              <a:tabLst>
                <a:tab pos="287655" algn="l"/>
              </a:tabLst>
            </a:pPr>
            <a:r>
              <a:rPr sz="2600" spc="-5" dirty="0">
                <a:latin typeface="Constantia"/>
                <a:cs typeface="Constantia"/>
              </a:rPr>
              <a:t>Gerektiğini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düşünüyorsan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uzman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desteği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al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(rehber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öğretmen…)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5687" y="2108653"/>
            <a:ext cx="759396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5" dirty="0">
                <a:solidFill>
                  <a:srgbClr val="03607B"/>
                </a:solidFill>
                <a:latin typeface="Calibri"/>
                <a:cs typeface="Calibri"/>
              </a:rPr>
              <a:t>DİNLEDİĞİNİZ</a:t>
            </a:r>
            <a:r>
              <a:rPr sz="4500" spc="-30" dirty="0">
                <a:solidFill>
                  <a:srgbClr val="03607B"/>
                </a:solidFill>
                <a:latin typeface="Calibri"/>
                <a:cs typeface="Calibri"/>
              </a:rPr>
              <a:t> </a:t>
            </a:r>
            <a:r>
              <a:rPr sz="4500" spc="-10" dirty="0">
                <a:solidFill>
                  <a:srgbClr val="03607B"/>
                </a:solidFill>
                <a:latin typeface="Calibri"/>
                <a:cs typeface="Calibri"/>
              </a:rPr>
              <a:t>İÇİN</a:t>
            </a:r>
            <a:r>
              <a:rPr sz="4500" spc="25" dirty="0">
                <a:solidFill>
                  <a:srgbClr val="03607B"/>
                </a:solidFill>
                <a:latin typeface="Calibri"/>
                <a:cs typeface="Calibri"/>
              </a:rPr>
              <a:t> </a:t>
            </a:r>
            <a:r>
              <a:rPr sz="4500" spc="-15" dirty="0">
                <a:solidFill>
                  <a:srgbClr val="03607B"/>
                </a:solidFill>
                <a:latin typeface="Calibri"/>
                <a:cs typeface="Calibri"/>
              </a:rPr>
              <a:t>TEŞEKKÜRLER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15616" y="3500122"/>
            <a:ext cx="1955800" cy="2343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Hazırlayanlar: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3607B"/>
                </a:solidFill>
                <a:latin typeface="Calibri"/>
                <a:cs typeface="Calibri"/>
              </a:rPr>
              <a:t>Sanem</a:t>
            </a:r>
            <a:r>
              <a:rPr sz="1800" spc="-55" dirty="0">
                <a:solidFill>
                  <a:srgbClr val="03607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3607B"/>
                </a:solidFill>
                <a:latin typeface="Calibri"/>
                <a:cs typeface="Calibri"/>
              </a:rPr>
              <a:t>SOĞUKPINAR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3607B"/>
                </a:solidFill>
                <a:latin typeface="Calibri"/>
                <a:cs typeface="Calibri"/>
              </a:rPr>
              <a:t>Ezgi</a:t>
            </a:r>
            <a:r>
              <a:rPr sz="1800" spc="-30" dirty="0">
                <a:solidFill>
                  <a:srgbClr val="03607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3607B"/>
                </a:solidFill>
                <a:latin typeface="Calibri"/>
                <a:cs typeface="Calibri"/>
              </a:rPr>
              <a:t>ERDEM</a:t>
            </a:r>
            <a:endParaRPr sz="1800" dirty="0">
              <a:latin typeface="Calibri"/>
              <a:cs typeface="Calibri"/>
            </a:endParaRPr>
          </a:p>
          <a:p>
            <a:pPr marL="12700" marR="102870">
              <a:lnSpc>
                <a:spcPct val="100000"/>
              </a:lnSpc>
            </a:pPr>
            <a:r>
              <a:rPr sz="1800" spc="-5" dirty="0">
                <a:solidFill>
                  <a:srgbClr val="03607B"/>
                </a:solidFill>
                <a:latin typeface="Calibri"/>
                <a:cs typeface="Calibri"/>
              </a:rPr>
              <a:t>Cem </a:t>
            </a:r>
            <a:r>
              <a:rPr sz="1800" spc="-30" dirty="0">
                <a:solidFill>
                  <a:srgbClr val="03607B"/>
                </a:solidFill>
                <a:latin typeface="Calibri"/>
                <a:cs typeface="Calibri"/>
              </a:rPr>
              <a:t>Yasin </a:t>
            </a:r>
            <a:r>
              <a:rPr sz="1800" spc="-5" dirty="0">
                <a:solidFill>
                  <a:srgbClr val="03607B"/>
                </a:solidFill>
                <a:latin typeface="Calibri"/>
                <a:cs typeface="Calibri"/>
              </a:rPr>
              <a:t>YILDIRIM </a:t>
            </a:r>
            <a:r>
              <a:rPr sz="1800" spc="-395" dirty="0">
                <a:solidFill>
                  <a:srgbClr val="03607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3607B"/>
                </a:solidFill>
                <a:latin typeface="Calibri"/>
                <a:cs typeface="Calibri"/>
              </a:rPr>
              <a:t>Burak Erbay </a:t>
            </a:r>
            <a:r>
              <a:rPr sz="1800" spc="-30" dirty="0">
                <a:solidFill>
                  <a:srgbClr val="03607B"/>
                </a:solidFill>
                <a:latin typeface="Calibri"/>
                <a:cs typeface="Calibri"/>
              </a:rPr>
              <a:t>YALÇIN </a:t>
            </a:r>
            <a:r>
              <a:rPr sz="1800" spc="-395" dirty="0">
                <a:solidFill>
                  <a:srgbClr val="03607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3607B"/>
                </a:solidFill>
                <a:latin typeface="Calibri"/>
                <a:cs typeface="Calibri"/>
              </a:rPr>
              <a:t>Cihan</a:t>
            </a:r>
            <a:r>
              <a:rPr sz="1800" dirty="0">
                <a:solidFill>
                  <a:srgbClr val="03607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3607B"/>
                </a:solidFill>
                <a:latin typeface="Calibri"/>
                <a:cs typeface="Calibri"/>
              </a:rPr>
              <a:t>ERDOĞAN </a:t>
            </a:r>
            <a:r>
              <a:rPr sz="1800" dirty="0">
                <a:solidFill>
                  <a:srgbClr val="03607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3607B"/>
                </a:solidFill>
                <a:latin typeface="Calibri"/>
                <a:cs typeface="Calibri"/>
              </a:rPr>
              <a:t>Cemile</a:t>
            </a:r>
            <a:r>
              <a:rPr sz="1800" spc="-10" dirty="0">
                <a:solidFill>
                  <a:srgbClr val="03607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3607B"/>
                </a:solidFill>
                <a:latin typeface="Calibri"/>
                <a:cs typeface="Calibri"/>
              </a:rPr>
              <a:t>ERDOĞAN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5607" y="6095490"/>
            <a:ext cx="50196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*Kağıthane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RAM</a:t>
            </a:r>
            <a:r>
              <a:rPr sz="1400" b="1" spc="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içerik </a:t>
            </a:r>
            <a:r>
              <a:rPr sz="1400" b="1" spc="-5" dirty="0">
                <a:latin typeface="Calibri"/>
                <a:cs typeface="Calibri"/>
              </a:rPr>
              <a:t>üretme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komisyonu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tarafından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hazırlanmıştır.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30311" y="4654296"/>
            <a:ext cx="21335" cy="2438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849616" y="4641595"/>
            <a:ext cx="254635" cy="4381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spc="5" dirty="0">
                <a:latin typeface="Tahoma"/>
                <a:cs typeface="Tahoma"/>
              </a:rPr>
              <a:t>Re</a:t>
            </a:r>
            <a:r>
              <a:rPr sz="100" spc="-5" dirty="0">
                <a:latin typeface="Tahoma"/>
                <a:cs typeface="Tahoma"/>
              </a:rPr>
              <a:t>si</a:t>
            </a:r>
            <a:r>
              <a:rPr sz="100" spc="15" dirty="0">
                <a:latin typeface="Tahoma"/>
                <a:cs typeface="Tahoma"/>
              </a:rPr>
              <a:t>m</a:t>
            </a:r>
            <a:r>
              <a:rPr sz="100" dirty="0">
                <a:latin typeface="Tahoma"/>
                <a:cs typeface="Tahoma"/>
              </a:rPr>
              <a:t> </a:t>
            </a:r>
            <a:r>
              <a:rPr sz="100" spc="-5" dirty="0">
                <a:latin typeface="Tahoma"/>
                <a:cs typeface="Tahoma"/>
              </a:rPr>
              <a:t>ş</a:t>
            </a:r>
            <a:r>
              <a:rPr sz="100" spc="10" dirty="0">
                <a:latin typeface="Tahoma"/>
                <a:cs typeface="Tahoma"/>
              </a:rPr>
              <a:t>u</a:t>
            </a:r>
            <a:r>
              <a:rPr sz="100" spc="5" dirty="0">
                <a:latin typeface="Tahoma"/>
                <a:cs typeface="Tahoma"/>
              </a:rPr>
              <a:t> a</a:t>
            </a:r>
            <a:r>
              <a:rPr sz="100" spc="15" dirty="0">
                <a:latin typeface="Tahoma"/>
                <a:cs typeface="Tahoma"/>
              </a:rPr>
              <a:t>nd</a:t>
            </a:r>
            <a:r>
              <a:rPr sz="100" spc="10" dirty="0">
                <a:latin typeface="Tahoma"/>
                <a:cs typeface="Tahoma"/>
              </a:rPr>
              <a:t>a</a:t>
            </a:r>
            <a:r>
              <a:rPr sz="100" dirty="0">
                <a:latin typeface="Tahoma"/>
                <a:cs typeface="Tahoma"/>
              </a:rPr>
              <a:t> </a:t>
            </a:r>
            <a:r>
              <a:rPr sz="100" spc="15" dirty="0">
                <a:latin typeface="Tahoma"/>
                <a:cs typeface="Tahoma"/>
              </a:rPr>
              <a:t>gö</a:t>
            </a:r>
            <a:r>
              <a:rPr sz="100" spc="5" dirty="0">
                <a:latin typeface="Tahoma"/>
                <a:cs typeface="Tahoma"/>
              </a:rPr>
              <a:t>r</a:t>
            </a:r>
            <a:r>
              <a:rPr sz="100" spc="15" dirty="0">
                <a:latin typeface="Tahoma"/>
                <a:cs typeface="Tahoma"/>
              </a:rPr>
              <a:t>ün</a:t>
            </a:r>
            <a:r>
              <a:rPr sz="100" dirty="0">
                <a:latin typeface="Tahoma"/>
                <a:cs typeface="Tahoma"/>
              </a:rPr>
              <a:t>t</a:t>
            </a:r>
            <a:r>
              <a:rPr sz="100" spc="15" dirty="0">
                <a:latin typeface="Tahoma"/>
                <a:cs typeface="Tahoma"/>
              </a:rPr>
              <a:t>ü</a:t>
            </a:r>
            <a:r>
              <a:rPr sz="100" dirty="0">
                <a:latin typeface="Tahoma"/>
                <a:cs typeface="Tahoma"/>
              </a:rPr>
              <a:t>le</a:t>
            </a:r>
            <a:r>
              <a:rPr sz="100" spc="15" dirty="0">
                <a:latin typeface="Tahoma"/>
                <a:cs typeface="Tahoma"/>
              </a:rPr>
              <a:t>n</a:t>
            </a:r>
            <a:r>
              <a:rPr sz="100" spc="5" dirty="0">
                <a:latin typeface="Tahoma"/>
                <a:cs typeface="Tahoma"/>
              </a:rPr>
              <a:t>emi</a:t>
            </a:r>
            <a:r>
              <a:rPr sz="100" spc="20" dirty="0">
                <a:latin typeface="Tahoma"/>
                <a:cs typeface="Tahoma"/>
              </a:rPr>
              <a:t>y</a:t>
            </a:r>
            <a:r>
              <a:rPr sz="100" spc="15" dirty="0">
                <a:latin typeface="Tahoma"/>
                <a:cs typeface="Tahoma"/>
              </a:rPr>
              <a:t>o</a:t>
            </a:r>
            <a:r>
              <a:rPr sz="100" spc="5" dirty="0">
                <a:latin typeface="Tahoma"/>
                <a:cs typeface="Tahoma"/>
              </a:rPr>
              <a:t>r.</a:t>
            </a:r>
            <a:endParaRPr sz="1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21167" y="4645152"/>
            <a:ext cx="1971039" cy="1971039"/>
          </a:xfrm>
          <a:custGeom>
            <a:avLst/>
            <a:gdLst/>
            <a:ahLst/>
            <a:cxnLst/>
            <a:rect l="l" t="t" r="r" b="b"/>
            <a:pathLst>
              <a:path w="1971040" h="1971040">
                <a:moveTo>
                  <a:pt x="0" y="0"/>
                </a:moveTo>
                <a:lnTo>
                  <a:pt x="1970532" y="0"/>
                </a:lnTo>
              </a:path>
              <a:path w="1971040" h="1971040">
                <a:moveTo>
                  <a:pt x="0" y="0"/>
                </a:moveTo>
                <a:lnTo>
                  <a:pt x="0" y="1970532"/>
                </a:lnTo>
              </a:path>
              <a:path w="1971040" h="1971040">
                <a:moveTo>
                  <a:pt x="0" y="1970532"/>
                </a:moveTo>
                <a:lnTo>
                  <a:pt x="1970532" y="1970532"/>
                </a:lnTo>
              </a:path>
              <a:path w="1971040" h="1971040">
                <a:moveTo>
                  <a:pt x="1970532" y="1970532"/>
                </a:moveTo>
                <a:lnTo>
                  <a:pt x="1970532" y="0"/>
                </a:lnTo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2271" y="1240062"/>
            <a:ext cx="326834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0" dirty="0">
                <a:solidFill>
                  <a:srgbClr val="03607B"/>
                </a:solidFill>
                <a:latin typeface="Calibri"/>
                <a:cs typeface="Calibri"/>
              </a:rPr>
              <a:t>Öz</a:t>
            </a:r>
            <a:r>
              <a:rPr sz="6000" spc="-80" dirty="0">
                <a:solidFill>
                  <a:srgbClr val="03607B"/>
                </a:solidFill>
                <a:latin typeface="Calibri"/>
                <a:cs typeface="Calibri"/>
              </a:rPr>
              <a:t> </a:t>
            </a:r>
            <a:r>
              <a:rPr sz="6000" spc="-5" dirty="0">
                <a:solidFill>
                  <a:srgbClr val="03607B"/>
                </a:solidFill>
                <a:latin typeface="Calibri"/>
                <a:cs typeface="Calibri"/>
              </a:rPr>
              <a:t>Disiplin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0065" y="2981137"/>
            <a:ext cx="5170170" cy="287845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600" spc="-5" dirty="0">
                <a:solidFill>
                  <a:srgbClr val="7E7E7E"/>
                </a:solidFill>
                <a:latin typeface="Constantia"/>
                <a:cs typeface="Constantia"/>
              </a:rPr>
              <a:t>Kişinin;</a:t>
            </a:r>
            <a:endParaRPr sz="26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625"/>
              </a:spcBef>
              <a:buClr>
                <a:srgbClr val="0ACFD8"/>
              </a:buClr>
              <a:buSzPct val="94230"/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600" spc="-10" dirty="0">
                <a:solidFill>
                  <a:srgbClr val="7E7E7E"/>
                </a:solidFill>
                <a:latin typeface="Constantia"/>
                <a:cs typeface="Constantia"/>
              </a:rPr>
              <a:t>Kendi</a:t>
            </a:r>
            <a:r>
              <a:rPr sz="2600" spc="-30" dirty="0">
                <a:solidFill>
                  <a:srgbClr val="7E7E7E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7E7E7E"/>
                </a:solidFill>
                <a:latin typeface="Constantia"/>
                <a:cs typeface="Constantia"/>
              </a:rPr>
              <a:t>kendini</a:t>
            </a:r>
            <a:r>
              <a:rPr sz="2600" spc="-85" dirty="0">
                <a:solidFill>
                  <a:srgbClr val="7E7E7E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7E7E7E"/>
                </a:solidFill>
                <a:latin typeface="Constantia"/>
                <a:cs typeface="Constantia"/>
              </a:rPr>
              <a:t>örgütlemesi,</a:t>
            </a:r>
            <a:endParaRPr sz="26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625"/>
              </a:spcBef>
              <a:buClr>
                <a:srgbClr val="0ACFD8"/>
              </a:buClr>
              <a:buSzPct val="94230"/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600" spc="-5" dirty="0">
                <a:solidFill>
                  <a:srgbClr val="7E7E7E"/>
                </a:solidFill>
                <a:latin typeface="Constantia"/>
                <a:cs typeface="Constantia"/>
              </a:rPr>
              <a:t>Sorumluluklarını</a:t>
            </a:r>
            <a:r>
              <a:rPr sz="2600" spc="-130" dirty="0">
                <a:solidFill>
                  <a:srgbClr val="7E7E7E"/>
                </a:solidFill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7E7E7E"/>
                </a:solidFill>
                <a:latin typeface="Constantia"/>
                <a:cs typeface="Constantia"/>
              </a:rPr>
              <a:t>yerine</a:t>
            </a:r>
            <a:r>
              <a:rPr sz="2600" spc="-120" dirty="0">
                <a:solidFill>
                  <a:srgbClr val="7E7E7E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7E7E7E"/>
                </a:solidFill>
                <a:latin typeface="Constantia"/>
                <a:cs typeface="Constantia"/>
              </a:rPr>
              <a:t>getirmesi,</a:t>
            </a:r>
            <a:endParaRPr sz="26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625"/>
              </a:spcBef>
              <a:buClr>
                <a:srgbClr val="0ACFD8"/>
              </a:buClr>
              <a:buSzPct val="94230"/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600" spc="-5" dirty="0">
                <a:solidFill>
                  <a:srgbClr val="7E7E7E"/>
                </a:solidFill>
                <a:latin typeface="Constantia"/>
                <a:cs typeface="Constantia"/>
              </a:rPr>
              <a:t>Öz</a:t>
            </a:r>
            <a:r>
              <a:rPr sz="2600" spc="-80" dirty="0">
                <a:solidFill>
                  <a:srgbClr val="7E7E7E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7E7E7E"/>
                </a:solidFill>
                <a:latin typeface="Constantia"/>
                <a:cs typeface="Constantia"/>
              </a:rPr>
              <a:t>kontrolünü</a:t>
            </a:r>
            <a:r>
              <a:rPr sz="2600" spc="-150" dirty="0">
                <a:solidFill>
                  <a:srgbClr val="7E7E7E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7E7E7E"/>
                </a:solidFill>
                <a:latin typeface="Constantia"/>
                <a:cs typeface="Constantia"/>
              </a:rPr>
              <a:t>sağlaması,</a:t>
            </a:r>
            <a:endParaRPr sz="26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620"/>
              </a:spcBef>
              <a:buClr>
                <a:srgbClr val="0ACFD8"/>
              </a:buClr>
              <a:buSzPct val="94230"/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600" spc="-10" dirty="0">
                <a:solidFill>
                  <a:srgbClr val="7E7E7E"/>
                </a:solidFill>
                <a:latin typeface="Constantia"/>
                <a:cs typeface="Constantia"/>
              </a:rPr>
              <a:t>Kendi</a:t>
            </a:r>
            <a:r>
              <a:rPr sz="2600" spc="-30" dirty="0">
                <a:solidFill>
                  <a:srgbClr val="7E7E7E"/>
                </a:solidFill>
                <a:latin typeface="Constantia"/>
                <a:cs typeface="Constantia"/>
              </a:rPr>
              <a:t> </a:t>
            </a:r>
            <a:r>
              <a:rPr sz="2600" spc="15" dirty="0">
                <a:solidFill>
                  <a:srgbClr val="7E7E7E"/>
                </a:solidFill>
                <a:latin typeface="Constantia"/>
                <a:cs typeface="Constantia"/>
              </a:rPr>
              <a:t>hedeflerine</a:t>
            </a:r>
            <a:r>
              <a:rPr sz="2600" spc="-120" dirty="0">
                <a:solidFill>
                  <a:srgbClr val="7E7E7E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7E7E7E"/>
                </a:solidFill>
                <a:latin typeface="Constantia"/>
                <a:cs typeface="Constantia"/>
              </a:rPr>
              <a:t>odaklanması,</a:t>
            </a:r>
            <a:endParaRPr sz="26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625"/>
              </a:spcBef>
              <a:buClr>
                <a:srgbClr val="0ACFD8"/>
              </a:buClr>
              <a:buSzPct val="94230"/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600" spc="-10" dirty="0">
                <a:solidFill>
                  <a:srgbClr val="7E7E7E"/>
                </a:solidFill>
                <a:latin typeface="Constantia"/>
                <a:cs typeface="Constantia"/>
              </a:rPr>
              <a:t>Kendi</a:t>
            </a:r>
            <a:r>
              <a:rPr sz="2600" spc="-105" dirty="0">
                <a:solidFill>
                  <a:srgbClr val="7E7E7E"/>
                </a:solidFill>
                <a:latin typeface="Constantia"/>
                <a:cs typeface="Constantia"/>
              </a:rPr>
              <a:t> </a:t>
            </a:r>
            <a:r>
              <a:rPr sz="2600" spc="-10" dirty="0">
                <a:solidFill>
                  <a:srgbClr val="7E7E7E"/>
                </a:solidFill>
                <a:latin typeface="Constantia"/>
                <a:cs typeface="Constantia"/>
              </a:rPr>
              <a:t>özelliklerini</a:t>
            </a:r>
            <a:r>
              <a:rPr sz="2600" spc="-55" dirty="0">
                <a:solidFill>
                  <a:srgbClr val="7E7E7E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7E7E7E"/>
                </a:solidFill>
                <a:latin typeface="Constantia"/>
                <a:cs typeface="Constantia"/>
              </a:rPr>
              <a:t>tanıması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668" y="350520"/>
            <a:ext cx="9143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9270" y="1628723"/>
            <a:ext cx="71405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0" dirty="0">
                <a:solidFill>
                  <a:srgbClr val="03607B"/>
                </a:solidFill>
                <a:latin typeface="Calibri"/>
                <a:cs typeface="Calibri"/>
              </a:rPr>
              <a:t>Öz</a:t>
            </a:r>
            <a:r>
              <a:rPr sz="4000" spc="35" dirty="0">
                <a:solidFill>
                  <a:srgbClr val="03607B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03607B"/>
                </a:solidFill>
                <a:latin typeface="Calibri"/>
                <a:cs typeface="Calibri"/>
              </a:rPr>
              <a:t>Disiplini</a:t>
            </a:r>
            <a:r>
              <a:rPr sz="4000" spc="-20" dirty="0">
                <a:solidFill>
                  <a:srgbClr val="03607B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03607B"/>
                </a:solidFill>
                <a:latin typeface="Calibri"/>
                <a:cs typeface="Calibri"/>
              </a:rPr>
              <a:t>Geliştirme</a:t>
            </a:r>
            <a:r>
              <a:rPr sz="4000" spc="25" dirty="0">
                <a:solidFill>
                  <a:srgbClr val="03607B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03607B"/>
                </a:solidFill>
                <a:latin typeface="Calibri"/>
                <a:cs typeface="Calibri"/>
              </a:rPr>
              <a:t>Basamakları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0065" y="2743275"/>
            <a:ext cx="5790565" cy="335407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720"/>
              </a:spcBef>
              <a:buClr>
                <a:srgbClr val="0ACFD8"/>
              </a:buClr>
              <a:buSzPct val="94230"/>
              <a:buAutoNum type="arabicPeriod"/>
              <a:tabLst>
                <a:tab pos="527685" algn="l"/>
                <a:tab pos="528320" algn="l"/>
              </a:tabLst>
            </a:pPr>
            <a:r>
              <a:rPr sz="2600" spc="-10" dirty="0">
                <a:latin typeface="Constantia"/>
                <a:cs typeface="Constantia"/>
              </a:rPr>
              <a:t>Kendini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35" dirty="0">
                <a:latin typeface="Constantia"/>
                <a:cs typeface="Constantia"/>
              </a:rPr>
              <a:t>Tanıma</a:t>
            </a:r>
            <a:endParaRPr sz="2600">
              <a:latin typeface="Constantia"/>
              <a:cs typeface="Constantia"/>
            </a:endParaRPr>
          </a:p>
          <a:p>
            <a:pPr marL="527685" indent="-515620">
              <a:lnSpc>
                <a:spcPct val="100000"/>
              </a:lnSpc>
              <a:spcBef>
                <a:spcPts val="625"/>
              </a:spcBef>
              <a:buClr>
                <a:srgbClr val="0ACFD8"/>
              </a:buClr>
              <a:buSzPct val="94230"/>
              <a:buAutoNum type="arabicPeriod"/>
              <a:tabLst>
                <a:tab pos="527685" algn="l"/>
                <a:tab pos="528320" algn="l"/>
              </a:tabLst>
            </a:pPr>
            <a:r>
              <a:rPr sz="2600" spc="-10" dirty="0">
                <a:latin typeface="Constantia"/>
                <a:cs typeface="Constantia"/>
              </a:rPr>
              <a:t>Hedef</a:t>
            </a:r>
            <a:r>
              <a:rPr sz="2600" spc="1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Belirleme</a:t>
            </a:r>
            <a:endParaRPr sz="2600">
              <a:latin typeface="Constantia"/>
              <a:cs typeface="Constantia"/>
            </a:endParaRPr>
          </a:p>
          <a:p>
            <a:pPr marL="527685" indent="-515620">
              <a:lnSpc>
                <a:spcPct val="100000"/>
              </a:lnSpc>
              <a:spcBef>
                <a:spcPts val="625"/>
              </a:spcBef>
              <a:buClr>
                <a:srgbClr val="0ACFD8"/>
              </a:buClr>
              <a:buSzPct val="94230"/>
              <a:buAutoNum type="arabicPeriod"/>
              <a:tabLst>
                <a:tab pos="527685" algn="l"/>
                <a:tab pos="528320" algn="l"/>
              </a:tabLst>
            </a:pPr>
            <a:r>
              <a:rPr sz="2600" spc="-10" dirty="0">
                <a:latin typeface="Constantia"/>
                <a:cs typeface="Constantia"/>
              </a:rPr>
              <a:t>Modelleme</a:t>
            </a:r>
            <a:endParaRPr sz="2600">
              <a:latin typeface="Constantia"/>
              <a:cs typeface="Constantia"/>
            </a:endParaRPr>
          </a:p>
          <a:p>
            <a:pPr marL="527685" indent="-515620">
              <a:lnSpc>
                <a:spcPct val="100000"/>
              </a:lnSpc>
              <a:spcBef>
                <a:spcPts val="625"/>
              </a:spcBef>
              <a:buClr>
                <a:srgbClr val="0ACFD8"/>
              </a:buClr>
              <a:buSzPct val="94230"/>
              <a:buAutoNum type="arabicPeriod"/>
              <a:tabLst>
                <a:tab pos="527685" algn="l"/>
                <a:tab pos="528320" algn="l"/>
              </a:tabLst>
            </a:pPr>
            <a:r>
              <a:rPr sz="2600" spc="-5" dirty="0">
                <a:latin typeface="Constantia"/>
                <a:cs typeface="Constantia"/>
              </a:rPr>
              <a:t>Planlama</a:t>
            </a:r>
            <a:endParaRPr sz="2600">
              <a:latin typeface="Constantia"/>
              <a:cs typeface="Constantia"/>
            </a:endParaRPr>
          </a:p>
          <a:p>
            <a:pPr marL="527685" indent="-515620">
              <a:lnSpc>
                <a:spcPct val="100000"/>
              </a:lnSpc>
              <a:spcBef>
                <a:spcPts val="625"/>
              </a:spcBef>
              <a:buClr>
                <a:srgbClr val="0ACFD8"/>
              </a:buClr>
              <a:buSzPct val="94230"/>
              <a:buAutoNum type="arabicPeriod"/>
              <a:tabLst>
                <a:tab pos="527685" algn="l"/>
                <a:tab pos="528320" algn="l"/>
              </a:tabLst>
            </a:pPr>
            <a:r>
              <a:rPr sz="2600" spc="-5" dirty="0">
                <a:latin typeface="Constantia"/>
                <a:cs typeface="Constantia"/>
              </a:rPr>
              <a:t>Azim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30" dirty="0">
                <a:latin typeface="Constantia"/>
                <a:cs typeface="Constantia"/>
              </a:rPr>
              <a:t>ve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Dayanıklılık</a:t>
            </a:r>
            <a:endParaRPr sz="2600">
              <a:latin typeface="Constantia"/>
              <a:cs typeface="Constantia"/>
            </a:endParaRPr>
          </a:p>
          <a:p>
            <a:pPr marL="527685" indent="-515620">
              <a:lnSpc>
                <a:spcPct val="100000"/>
              </a:lnSpc>
              <a:spcBef>
                <a:spcPts val="620"/>
              </a:spcBef>
              <a:buClr>
                <a:srgbClr val="0ACFD8"/>
              </a:buClr>
              <a:buSzPct val="94230"/>
              <a:buAutoNum type="arabicPeriod"/>
              <a:tabLst>
                <a:tab pos="527685" algn="l"/>
                <a:tab pos="528320" algn="l"/>
              </a:tabLst>
            </a:pPr>
            <a:r>
              <a:rPr sz="2600" spc="-5" dirty="0">
                <a:latin typeface="Constantia"/>
                <a:cs typeface="Constantia"/>
              </a:rPr>
              <a:t>Olumsuz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Düşünceden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Uzak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Durmak</a:t>
            </a:r>
            <a:endParaRPr sz="2600">
              <a:latin typeface="Constantia"/>
              <a:cs typeface="Constantia"/>
            </a:endParaRPr>
          </a:p>
          <a:p>
            <a:pPr marL="527685" indent="-515620">
              <a:lnSpc>
                <a:spcPct val="100000"/>
              </a:lnSpc>
              <a:spcBef>
                <a:spcPts val="625"/>
              </a:spcBef>
              <a:buClr>
                <a:srgbClr val="0ACFD8"/>
              </a:buClr>
              <a:buSzPct val="94230"/>
              <a:buAutoNum type="arabicPeriod"/>
              <a:tabLst>
                <a:tab pos="527685" algn="l"/>
                <a:tab pos="528320" algn="l"/>
              </a:tabLst>
            </a:pPr>
            <a:r>
              <a:rPr sz="2600" spc="-20" dirty="0">
                <a:latin typeface="Constantia"/>
                <a:cs typeface="Constantia"/>
              </a:rPr>
              <a:t>Motivasyon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5323" y="921566"/>
            <a:ext cx="4123054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5" dirty="0">
                <a:solidFill>
                  <a:srgbClr val="03607B"/>
                </a:solidFill>
                <a:latin typeface="Calibri"/>
                <a:cs typeface="Calibri"/>
              </a:rPr>
              <a:t>1.</a:t>
            </a:r>
            <a:r>
              <a:rPr sz="4500" spc="-85" dirty="0">
                <a:solidFill>
                  <a:srgbClr val="03607B"/>
                </a:solidFill>
                <a:latin typeface="Calibri"/>
                <a:cs typeface="Calibri"/>
              </a:rPr>
              <a:t> </a:t>
            </a:r>
            <a:r>
              <a:rPr sz="4500" spc="-10" dirty="0">
                <a:solidFill>
                  <a:srgbClr val="03607B"/>
                </a:solidFill>
                <a:latin typeface="Calibri"/>
                <a:cs typeface="Calibri"/>
              </a:rPr>
              <a:t>Kendini</a:t>
            </a:r>
            <a:r>
              <a:rPr sz="4500" spc="-70" dirty="0">
                <a:solidFill>
                  <a:srgbClr val="03607B"/>
                </a:solidFill>
                <a:latin typeface="Calibri"/>
                <a:cs typeface="Calibri"/>
              </a:rPr>
              <a:t> </a:t>
            </a:r>
            <a:r>
              <a:rPr sz="4500" spc="-55" dirty="0">
                <a:solidFill>
                  <a:srgbClr val="03607B"/>
                </a:solidFill>
                <a:latin typeface="Calibri"/>
                <a:cs typeface="Calibri"/>
              </a:rPr>
              <a:t>Tanıma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77015" y="4084320"/>
            <a:ext cx="1632585" cy="1327785"/>
          </a:xfrm>
          <a:custGeom>
            <a:avLst/>
            <a:gdLst/>
            <a:ahLst/>
            <a:cxnLst/>
            <a:rect l="l" t="t" r="r" b="b"/>
            <a:pathLst>
              <a:path w="1632584" h="1327785">
                <a:moveTo>
                  <a:pt x="1632204" y="661416"/>
                </a:moveTo>
                <a:lnTo>
                  <a:pt x="1630680" y="656844"/>
                </a:lnTo>
                <a:lnTo>
                  <a:pt x="1313738" y="25920"/>
                </a:lnTo>
                <a:lnTo>
                  <a:pt x="1309903" y="18288"/>
                </a:lnTo>
                <a:lnTo>
                  <a:pt x="1304556" y="7620"/>
                </a:lnTo>
                <a:lnTo>
                  <a:pt x="1303020" y="3048"/>
                </a:lnTo>
                <a:lnTo>
                  <a:pt x="1298460" y="0"/>
                </a:lnTo>
                <a:lnTo>
                  <a:pt x="333756" y="0"/>
                </a:lnTo>
                <a:lnTo>
                  <a:pt x="329184" y="3048"/>
                </a:lnTo>
                <a:lnTo>
                  <a:pt x="326136" y="7620"/>
                </a:lnTo>
                <a:lnTo>
                  <a:pt x="1524" y="656844"/>
                </a:lnTo>
                <a:lnTo>
                  <a:pt x="0" y="661416"/>
                </a:lnTo>
                <a:lnTo>
                  <a:pt x="0" y="665988"/>
                </a:lnTo>
                <a:lnTo>
                  <a:pt x="326136" y="1319796"/>
                </a:lnTo>
                <a:lnTo>
                  <a:pt x="329184" y="1324368"/>
                </a:lnTo>
                <a:lnTo>
                  <a:pt x="333756" y="1327416"/>
                </a:lnTo>
                <a:lnTo>
                  <a:pt x="1298460" y="1327416"/>
                </a:lnTo>
                <a:lnTo>
                  <a:pt x="1303020" y="1324368"/>
                </a:lnTo>
                <a:lnTo>
                  <a:pt x="1304556" y="1319796"/>
                </a:lnTo>
                <a:lnTo>
                  <a:pt x="1310665" y="1307604"/>
                </a:lnTo>
                <a:lnTo>
                  <a:pt x="1313713" y="1301508"/>
                </a:lnTo>
                <a:lnTo>
                  <a:pt x="1630680" y="669036"/>
                </a:lnTo>
                <a:lnTo>
                  <a:pt x="1632204" y="665988"/>
                </a:lnTo>
                <a:lnTo>
                  <a:pt x="1632204" y="661416"/>
                </a:lnTo>
                <a:close/>
              </a:path>
            </a:pathLst>
          </a:custGeom>
          <a:solidFill>
            <a:srgbClr val="0F6E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38637" y="4570003"/>
            <a:ext cx="1110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FFFFFF"/>
                </a:solidFill>
                <a:latin typeface="Constantia"/>
                <a:cs typeface="Constantia"/>
              </a:rPr>
              <a:t>İ</a:t>
            </a:r>
            <a:r>
              <a:rPr sz="1800" b="1" i="1" spc="-15" dirty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sz="1800" b="1" i="1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1800" b="1" i="1" spc="5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1800" b="1" i="1" spc="-10" dirty="0">
                <a:solidFill>
                  <a:srgbClr val="FFFFFF"/>
                </a:solidFill>
                <a:latin typeface="Constantia"/>
                <a:cs typeface="Constantia"/>
              </a:rPr>
              <a:t>KL</a:t>
            </a:r>
            <a:r>
              <a:rPr sz="1800" b="1" i="1" spc="5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1800" b="1" i="1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228343" y="3154680"/>
            <a:ext cx="4249420" cy="1614170"/>
            <a:chOff x="1228343" y="3154680"/>
            <a:chExt cx="4249420" cy="1614170"/>
          </a:xfrm>
        </p:grpSpPr>
        <p:sp>
          <p:nvSpPr>
            <p:cNvPr id="6" name="object 6"/>
            <p:cNvSpPr/>
            <p:nvPr/>
          </p:nvSpPr>
          <p:spPr>
            <a:xfrm>
              <a:off x="3898392" y="3250691"/>
              <a:ext cx="1579245" cy="1358265"/>
            </a:xfrm>
            <a:custGeom>
              <a:avLst/>
              <a:gdLst/>
              <a:ahLst/>
              <a:cxnLst/>
              <a:rect l="l" t="t" r="r" b="b"/>
              <a:pathLst>
                <a:path w="1579245" h="1358264">
                  <a:moveTo>
                    <a:pt x="1578864" y="676656"/>
                  </a:moveTo>
                  <a:lnTo>
                    <a:pt x="1577327" y="673608"/>
                  </a:lnTo>
                  <a:lnTo>
                    <a:pt x="1252740" y="25908"/>
                  </a:lnTo>
                  <a:lnTo>
                    <a:pt x="1248918" y="18288"/>
                  </a:lnTo>
                  <a:lnTo>
                    <a:pt x="1243584" y="7620"/>
                  </a:lnTo>
                  <a:lnTo>
                    <a:pt x="1242060" y="3048"/>
                  </a:lnTo>
                  <a:lnTo>
                    <a:pt x="1237488" y="0"/>
                  </a:lnTo>
                  <a:lnTo>
                    <a:pt x="342900" y="0"/>
                  </a:lnTo>
                  <a:lnTo>
                    <a:pt x="338328" y="3048"/>
                  </a:lnTo>
                  <a:lnTo>
                    <a:pt x="335280" y="7620"/>
                  </a:lnTo>
                  <a:lnTo>
                    <a:pt x="3048" y="673608"/>
                  </a:lnTo>
                  <a:lnTo>
                    <a:pt x="0" y="676656"/>
                  </a:lnTo>
                  <a:lnTo>
                    <a:pt x="0" y="681228"/>
                  </a:lnTo>
                  <a:lnTo>
                    <a:pt x="3048" y="684276"/>
                  </a:lnTo>
                  <a:lnTo>
                    <a:pt x="335280" y="1351788"/>
                  </a:lnTo>
                  <a:lnTo>
                    <a:pt x="338328" y="1354836"/>
                  </a:lnTo>
                  <a:lnTo>
                    <a:pt x="342900" y="1357884"/>
                  </a:lnTo>
                  <a:lnTo>
                    <a:pt x="1237488" y="1357884"/>
                  </a:lnTo>
                  <a:lnTo>
                    <a:pt x="1242060" y="1354836"/>
                  </a:lnTo>
                  <a:lnTo>
                    <a:pt x="1249680" y="1339596"/>
                  </a:lnTo>
                  <a:lnTo>
                    <a:pt x="1253490" y="1331976"/>
                  </a:lnTo>
                  <a:lnTo>
                    <a:pt x="1577340" y="684276"/>
                  </a:lnTo>
                  <a:lnTo>
                    <a:pt x="1578864" y="681228"/>
                  </a:lnTo>
                  <a:lnTo>
                    <a:pt x="1578864" y="676656"/>
                  </a:lnTo>
                  <a:close/>
                </a:path>
              </a:pathLst>
            </a:custGeom>
            <a:solidFill>
              <a:srgbClr val="0F6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9943" y="4587239"/>
              <a:ext cx="207264" cy="1813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9491" y="3166872"/>
              <a:ext cx="1522475" cy="132740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228343" y="3154680"/>
              <a:ext cx="1577340" cy="1358265"/>
            </a:xfrm>
            <a:custGeom>
              <a:avLst/>
              <a:gdLst/>
              <a:ahLst/>
              <a:cxnLst/>
              <a:rect l="l" t="t" r="r" b="b"/>
              <a:pathLst>
                <a:path w="1577339" h="1358264">
                  <a:moveTo>
                    <a:pt x="1235964" y="1357884"/>
                  </a:moveTo>
                  <a:lnTo>
                    <a:pt x="341376" y="1357884"/>
                  </a:lnTo>
                  <a:lnTo>
                    <a:pt x="336804" y="1356359"/>
                  </a:lnTo>
                  <a:lnTo>
                    <a:pt x="333756" y="1351788"/>
                  </a:lnTo>
                  <a:lnTo>
                    <a:pt x="0" y="681227"/>
                  </a:lnTo>
                  <a:lnTo>
                    <a:pt x="0" y="676655"/>
                  </a:lnTo>
                  <a:lnTo>
                    <a:pt x="333756" y="7619"/>
                  </a:lnTo>
                  <a:lnTo>
                    <a:pt x="336804" y="3047"/>
                  </a:lnTo>
                  <a:lnTo>
                    <a:pt x="341376" y="0"/>
                  </a:lnTo>
                  <a:lnTo>
                    <a:pt x="1235964" y="0"/>
                  </a:lnTo>
                  <a:lnTo>
                    <a:pt x="1240536" y="3047"/>
                  </a:lnTo>
                  <a:lnTo>
                    <a:pt x="1243583" y="7619"/>
                  </a:lnTo>
                  <a:lnTo>
                    <a:pt x="1248905" y="18287"/>
                  </a:lnTo>
                  <a:lnTo>
                    <a:pt x="356616" y="18287"/>
                  </a:lnTo>
                  <a:lnTo>
                    <a:pt x="345948" y="25907"/>
                  </a:lnTo>
                  <a:lnTo>
                    <a:pt x="352814" y="25907"/>
                  </a:lnTo>
                  <a:lnTo>
                    <a:pt x="29705" y="673607"/>
                  </a:lnTo>
                  <a:lnTo>
                    <a:pt x="24384" y="673607"/>
                  </a:lnTo>
                  <a:lnTo>
                    <a:pt x="24384" y="684275"/>
                  </a:lnTo>
                  <a:lnTo>
                    <a:pt x="29705" y="684275"/>
                  </a:lnTo>
                  <a:lnTo>
                    <a:pt x="353574" y="1333500"/>
                  </a:lnTo>
                  <a:lnTo>
                    <a:pt x="345948" y="1333500"/>
                  </a:lnTo>
                  <a:lnTo>
                    <a:pt x="356616" y="1339596"/>
                  </a:lnTo>
                  <a:lnTo>
                    <a:pt x="1249652" y="1339596"/>
                  </a:lnTo>
                  <a:lnTo>
                    <a:pt x="1243583" y="1351788"/>
                  </a:lnTo>
                  <a:lnTo>
                    <a:pt x="1240536" y="1356359"/>
                  </a:lnTo>
                  <a:lnTo>
                    <a:pt x="1235964" y="1357884"/>
                  </a:lnTo>
                  <a:close/>
                </a:path>
                <a:path w="1577339" h="1358264">
                  <a:moveTo>
                    <a:pt x="352814" y="25907"/>
                  </a:moveTo>
                  <a:lnTo>
                    <a:pt x="345948" y="25907"/>
                  </a:lnTo>
                  <a:lnTo>
                    <a:pt x="356616" y="18287"/>
                  </a:lnTo>
                  <a:lnTo>
                    <a:pt x="352814" y="25907"/>
                  </a:lnTo>
                  <a:close/>
                </a:path>
                <a:path w="1577339" h="1358264">
                  <a:moveTo>
                    <a:pt x="1224525" y="25907"/>
                  </a:moveTo>
                  <a:lnTo>
                    <a:pt x="352814" y="25907"/>
                  </a:lnTo>
                  <a:lnTo>
                    <a:pt x="356616" y="18287"/>
                  </a:lnTo>
                  <a:lnTo>
                    <a:pt x="1220724" y="18287"/>
                  </a:lnTo>
                  <a:lnTo>
                    <a:pt x="1224525" y="25907"/>
                  </a:lnTo>
                  <a:close/>
                </a:path>
                <a:path w="1577339" h="1358264">
                  <a:moveTo>
                    <a:pt x="1550295" y="678941"/>
                  </a:moveTo>
                  <a:lnTo>
                    <a:pt x="1220724" y="18287"/>
                  </a:lnTo>
                  <a:lnTo>
                    <a:pt x="1231391" y="25907"/>
                  </a:lnTo>
                  <a:lnTo>
                    <a:pt x="1252707" y="25907"/>
                  </a:lnTo>
                  <a:lnTo>
                    <a:pt x="1575819" y="673607"/>
                  </a:lnTo>
                  <a:lnTo>
                    <a:pt x="1552956" y="673607"/>
                  </a:lnTo>
                  <a:lnTo>
                    <a:pt x="1550295" y="678941"/>
                  </a:lnTo>
                  <a:close/>
                </a:path>
                <a:path w="1577339" h="1358264">
                  <a:moveTo>
                    <a:pt x="1252707" y="25907"/>
                  </a:moveTo>
                  <a:lnTo>
                    <a:pt x="1231391" y="25907"/>
                  </a:lnTo>
                  <a:lnTo>
                    <a:pt x="1220724" y="18287"/>
                  </a:lnTo>
                  <a:lnTo>
                    <a:pt x="1248905" y="18287"/>
                  </a:lnTo>
                  <a:lnTo>
                    <a:pt x="1252707" y="25907"/>
                  </a:lnTo>
                  <a:close/>
                </a:path>
                <a:path w="1577339" h="1358264">
                  <a:moveTo>
                    <a:pt x="24384" y="684275"/>
                  </a:moveTo>
                  <a:lnTo>
                    <a:pt x="24384" y="673607"/>
                  </a:lnTo>
                  <a:lnTo>
                    <a:pt x="27044" y="678941"/>
                  </a:lnTo>
                  <a:lnTo>
                    <a:pt x="24384" y="684275"/>
                  </a:lnTo>
                  <a:close/>
                </a:path>
                <a:path w="1577339" h="1358264">
                  <a:moveTo>
                    <a:pt x="27044" y="678941"/>
                  </a:moveTo>
                  <a:lnTo>
                    <a:pt x="24384" y="673607"/>
                  </a:lnTo>
                  <a:lnTo>
                    <a:pt x="29705" y="673607"/>
                  </a:lnTo>
                  <a:lnTo>
                    <a:pt x="27044" y="678941"/>
                  </a:lnTo>
                  <a:close/>
                </a:path>
                <a:path w="1577339" h="1358264">
                  <a:moveTo>
                    <a:pt x="1552956" y="684275"/>
                  </a:moveTo>
                  <a:lnTo>
                    <a:pt x="1550295" y="678941"/>
                  </a:lnTo>
                  <a:lnTo>
                    <a:pt x="1552956" y="673607"/>
                  </a:lnTo>
                  <a:lnTo>
                    <a:pt x="1552956" y="684275"/>
                  </a:lnTo>
                  <a:close/>
                </a:path>
                <a:path w="1577339" h="1358264">
                  <a:moveTo>
                    <a:pt x="1575822" y="684275"/>
                  </a:moveTo>
                  <a:lnTo>
                    <a:pt x="1552956" y="684275"/>
                  </a:lnTo>
                  <a:lnTo>
                    <a:pt x="1552956" y="673607"/>
                  </a:lnTo>
                  <a:lnTo>
                    <a:pt x="1575819" y="673607"/>
                  </a:lnTo>
                  <a:lnTo>
                    <a:pt x="1577340" y="676655"/>
                  </a:lnTo>
                  <a:lnTo>
                    <a:pt x="1577340" y="681227"/>
                  </a:lnTo>
                  <a:lnTo>
                    <a:pt x="1575822" y="684275"/>
                  </a:lnTo>
                  <a:close/>
                </a:path>
                <a:path w="1577339" h="1358264">
                  <a:moveTo>
                    <a:pt x="29705" y="684275"/>
                  </a:moveTo>
                  <a:lnTo>
                    <a:pt x="24384" y="684275"/>
                  </a:lnTo>
                  <a:lnTo>
                    <a:pt x="27044" y="678941"/>
                  </a:lnTo>
                  <a:lnTo>
                    <a:pt x="29705" y="684275"/>
                  </a:lnTo>
                  <a:close/>
                </a:path>
                <a:path w="1577339" h="1358264">
                  <a:moveTo>
                    <a:pt x="1220724" y="1339596"/>
                  </a:moveTo>
                  <a:lnTo>
                    <a:pt x="1550295" y="678941"/>
                  </a:lnTo>
                  <a:lnTo>
                    <a:pt x="1552956" y="684275"/>
                  </a:lnTo>
                  <a:lnTo>
                    <a:pt x="1575822" y="684275"/>
                  </a:lnTo>
                  <a:lnTo>
                    <a:pt x="1252686" y="1333500"/>
                  </a:lnTo>
                  <a:lnTo>
                    <a:pt x="1231391" y="1333500"/>
                  </a:lnTo>
                  <a:lnTo>
                    <a:pt x="1220724" y="1339596"/>
                  </a:lnTo>
                  <a:close/>
                </a:path>
                <a:path w="1577339" h="1358264">
                  <a:moveTo>
                    <a:pt x="356616" y="1339596"/>
                  </a:moveTo>
                  <a:lnTo>
                    <a:pt x="345948" y="1333500"/>
                  </a:lnTo>
                  <a:lnTo>
                    <a:pt x="353574" y="1333500"/>
                  </a:lnTo>
                  <a:lnTo>
                    <a:pt x="356616" y="1339596"/>
                  </a:lnTo>
                  <a:close/>
                </a:path>
                <a:path w="1577339" h="1358264">
                  <a:moveTo>
                    <a:pt x="1220724" y="1339596"/>
                  </a:moveTo>
                  <a:lnTo>
                    <a:pt x="356616" y="1339596"/>
                  </a:lnTo>
                  <a:lnTo>
                    <a:pt x="353574" y="1333500"/>
                  </a:lnTo>
                  <a:lnTo>
                    <a:pt x="1223765" y="1333500"/>
                  </a:lnTo>
                  <a:lnTo>
                    <a:pt x="1220724" y="1339596"/>
                  </a:lnTo>
                  <a:close/>
                </a:path>
                <a:path w="1577339" h="1358264">
                  <a:moveTo>
                    <a:pt x="1249652" y="1339596"/>
                  </a:moveTo>
                  <a:lnTo>
                    <a:pt x="1220724" y="1339596"/>
                  </a:lnTo>
                  <a:lnTo>
                    <a:pt x="1231391" y="1333500"/>
                  </a:lnTo>
                  <a:lnTo>
                    <a:pt x="1252686" y="1333500"/>
                  </a:lnTo>
                  <a:lnTo>
                    <a:pt x="1249652" y="1339596"/>
                  </a:lnTo>
                  <a:close/>
                </a:path>
              </a:pathLst>
            </a:custGeom>
            <a:solidFill>
              <a:srgbClr val="0F6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90571" y="4410455"/>
              <a:ext cx="207264" cy="18135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164530" y="3771322"/>
            <a:ext cx="10483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5" dirty="0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sz="1600" b="1" i="1" spc="-145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1600" b="1" i="1" spc="-110" dirty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sz="1600" b="1" i="1" spc="-20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1600" b="1" i="1" dirty="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sz="1600" b="1" i="1" spc="-15" dirty="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sz="1600" b="1" i="1" spc="-20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1600" b="1" i="1" spc="-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endParaRPr sz="1600">
              <a:latin typeface="Constantia"/>
              <a:cs typeface="Constant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563367" y="2517648"/>
            <a:ext cx="2915920" cy="2824480"/>
            <a:chOff x="2563367" y="2517648"/>
            <a:chExt cx="2915920" cy="282448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66716" y="4402836"/>
              <a:ext cx="207264" cy="18135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09088" y="3995928"/>
              <a:ext cx="1523999" cy="13335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595371" y="3983735"/>
              <a:ext cx="1579245" cy="1358265"/>
            </a:xfrm>
            <a:custGeom>
              <a:avLst/>
              <a:gdLst/>
              <a:ahLst/>
              <a:cxnLst/>
              <a:rect l="l" t="t" r="r" b="b"/>
              <a:pathLst>
                <a:path w="1579245" h="1358264">
                  <a:moveTo>
                    <a:pt x="1237488" y="1357884"/>
                  </a:moveTo>
                  <a:lnTo>
                    <a:pt x="341376" y="1357884"/>
                  </a:lnTo>
                  <a:lnTo>
                    <a:pt x="338328" y="1354836"/>
                  </a:lnTo>
                  <a:lnTo>
                    <a:pt x="335280" y="1350263"/>
                  </a:lnTo>
                  <a:lnTo>
                    <a:pt x="3048" y="684275"/>
                  </a:lnTo>
                  <a:lnTo>
                    <a:pt x="0" y="681227"/>
                  </a:lnTo>
                  <a:lnTo>
                    <a:pt x="0" y="676655"/>
                  </a:lnTo>
                  <a:lnTo>
                    <a:pt x="3048" y="673607"/>
                  </a:lnTo>
                  <a:lnTo>
                    <a:pt x="335280" y="6095"/>
                  </a:lnTo>
                  <a:lnTo>
                    <a:pt x="341376" y="0"/>
                  </a:lnTo>
                  <a:lnTo>
                    <a:pt x="1237488" y="0"/>
                  </a:lnTo>
                  <a:lnTo>
                    <a:pt x="1242060" y="3047"/>
                  </a:lnTo>
                  <a:lnTo>
                    <a:pt x="1249680" y="18287"/>
                  </a:lnTo>
                  <a:lnTo>
                    <a:pt x="358140" y="18287"/>
                  </a:lnTo>
                  <a:lnTo>
                    <a:pt x="347472" y="25907"/>
                  </a:lnTo>
                  <a:lnTo>
                    <a:pt x="354321" y="25907"/>
                  </a:lnTo>
                  <a:lnTo>
                    <a:pt x="29730" y="673607"/>
                  </a:lnTo>
                  <a:lnTo>
                    <a:pt x="24384" y="673607"/>
                  </a:lnTo>
                  <a:lnTo>
                    <a:pt x="24384" y="684275"/>
                  </a:lnTo>
                  <a:lnTo>
                    <a:pt x="29730" y="684275"/>
                  </a:lnTo>
                  <a:lnTo>
                    <a:pt x="354321" y="1331976"/>
                  </a:lnTo>
                  <a:lnTo>
                    <a:pt x="347472" y="1331976"/>
                  </a:lnTo>
                  <a:lnTo>
                    <a:pt x="358140" y="1339596"/>
                  </a:lnTo>
                  <a:lnTo>
                    <a:pt x="1248930" y="1339596"/>
                  </a:lnTo>
                  <a:lnTo>
                    <a:pt x="1243584" y="1350263"/>
                  </a:lnTo>
                  <a:lnTo>
                    <a:pt x="1242060" y="1354836"/>
                  </a:lnTo>
                  <a:lnTo>
                    <a:pt x="1237488" y="1357884"/>
                  </a:lnTo>
                  <a:close/>
                </a:path>
                <a:path w="1579245" h="1358264">
                  <a:moveTo>
                    <a:pt x="354321" y="25907"/>
                  </a:moveTo>
                  <a:lnTo>
                    <a:pt x="347472" y="25907"/>
                  </a:lnTo>
                  <a:lnTo>
                    <a:pt x="358140" y="18287"/>
                  </a:lnTo>
                  <a:lnTo>
                    <a:pt x="354321" y="25907"/>
                  </a:lnTo>
                  <a:close/>
                </a:path>
                <a:path w="1579245" h="1358264">
                  <a:moveTo>
                    <a:pt x="1224542" y="25907"/>
                  </a:moveTo>
                  <a:lnTo>
                    <a:pt x="354321" y="25907"/>
                  </a:lnTo>
                  <a:lnTo>
                    <a:pt x="358140" y="18287"/>
                  </a:lnTo>
                  <a:lnTo>
                    <a:pt x="1220723" y="18287"/>
                  </a:lnTo>
                  <a:lnTo>
                    <a:pt x="1224542" y="25907"/>
                  </a:lnTo>
                  <a:close/>
                </a:path>
                <a:path w="1579245" h="1358264">
                  <a:moveTo>
                    <a:pt x="1551806" y="678941"/>
                  </a:moveTo>
                  <a:lnTo>
                    <a:pt x="1220723" y="18287"/>
                  </a:lnTo>
                  <a:lnTo>
                    <a:pt x="1232915" y="25907"/>
                  </a:lnTo>
                  <a:lnTo>
                    <a:pt x="1253490" y="25907"/>
                  </a:lnTo>
                  <a:lnTo>
                    <a:pt x="1577340" y="673607"/>
                  </a:lnTo>
                  <a:lnTo>
                    <a:pt x="1554480" y="673607"/>
                  </a:lnTo>
                  <a:lnTo>
                    <a:pt x="1551806" y="678941"/>
                  </a:lnTo>
                  <a:close/>
                </a:path>
                <a:path w="1579245" h="1358264">
                  <a:moveTo>
                    <a:pt x="1253490" y="25907"/>
                  </a:moveTo>
                  <a:lnTo>
                    <a:pt x="1232915" y="25907"/>
                  </a:lnTo>
                  <a:lnTo>
                    <a:pt x="1220723" y="18287"/>
                  </a:lnTo>
                  <a:lnTo>
                    <a:pt x="1249680" y="18287"/>
                  </a:lnTo>
                  <a:lnTo>
                    <a:pt x="1253490" y="25907"/>
                  </a:lnTo>
                  <a:close/>
                </a:path>
                <a:path w="1579245" h="1358264">
                  <a:moveTo>
                    <a:pt x="24384" y="684275"/>
                  </a:moveTo>
                  <a:lnTo>
                    <a:pt x="24384" y="673607"/>
                  </a:lnTo>
                  <a:lnTo>
                    <a:pt x="27057" y="678941"/>
                  </a:lnTo>
                  <a:lnTo>
                    <a:pt x="24384" y="684275"/>
                  </a:lnTo>
                  <a:close/>
                </a:path>
                <a:path w="1579245" h="1358264">
                  <a:moveTo>
                    <a:pt x="27057" y="678941"/>
                  </a:moveTo>
                  <a:lnTo>
                    <a:pt x="24384" y="673607"/>
                  </a:lnTo>
                  <a:lnTo>
                    <a:pt x="29730" y="673607"/>
                  </a:lnTo>
                  <a:lnTo>
                    <a:pt x="27057" y="678941"/>
                  </a:lnTo>
                  <a:close/>
                </a:path>
                <a:path w="1579245" h="1358264">
                  <a:moveTo>
                    <a:pt x="1554480" y="684275"/>
                  </a:moveTo>
                  <a:lnTo>
                    <a:pt x="1551806" y="678941"/>
                  </a:lnTo>
                  <a:lnTo>
                    <a:pt x="1554480" y="673607"/>
                  </a:lnTo>
                  <a:lnTo>
                    <a:pt x="1554480" y="684275"/>
                  </a:lnTo>
                  <a:close/>
                </a:path>
                <a:path w="1579245" h="1358264">
                  <a:moveTo>
                    <a:pt x="1577336" y="684275"/>
                  </a:moveTo>
                  <a:lnTo>
                    <a:pt x="1554480" y="684275"/>
                  </a:lnTo>
                  <a:lnTo>
                    <a:pt x="1554480" y="673607"/>
                  </a:lnTo>
                  <a:lnTo>
                    <a:pt x="1577340" y="673607"/>
                  </a:lnTo>
                  <a:lnTo>
                    <a:pt x="1578864" y="676655"/>
                  </a:lnTo>
                  <a:lnTo>
                    <a:pt x="1578864" y="681227"/>
                  </a:lnTo>
                  <a:lnTo>
                    <a:pt x="1577336" y="684275"/>
                  </a:lnTo>
                  <a:close/>
                </a:path>
                <a:path w="1579245" h="1358264">
                  <a:moveTo>
                    <a:pt x="29730" y="684275"/>
                  </a:moveTo>
                  <a:lnTo>
                    <a:pt x="24384" y="684275"/>
                  </a:lnTo>
                  <a:lnTo>
                    <a:pt x="27057" y="678941"/>
                  </a:lnTo>
                  <a:lnTo>
                    <a:pt x="29730" y="684275"/>
                  </a:lnTo>
                  <a:close/>
                </a:path>
                <a:path w="1579245" h="1358264">
                  <a:moveTo>
                    <a:pt x="1220723" y="1339596"/>
                  </a:moveTo>
                  <a:lnTo>
                    <a:pt x="1551806" y="678941"/>
                  </a:lnTo>
                  <a:lnTo>
                    <a:pt x="1554480" y="684275"/>
                  </a:lnTo>
                  <a:lnTo>
                    <a:pt x="1577336" y="684275"/>
                  </a:lnTo>
                  <a:lnTo>
                    <a:pt x="1252748" y="1331976"/>
                  </a:lnTo>
                  <a:lnTo>
                    <a:pt x="1232915" y="1331976"/>
                  </a:lnTo>
                  <a:lnTo>
                    <a:pt x="1220723" y="1339596"/>
                  </a:lnTo>
                  <a:close/>
                </a:path>
                <a:path w="1579245" h="1358264">
                  <a:moveTo>
                    <a:pt x="358140" y="1339596"/>
                  </a:moveTo>
                  <a:lnTo>
                    <a:pt x="347472" y="1331976"/>
                  </a:lnTo>
                  <a:lnTo>
                    <a:pt x="354321" y="1331976"/>
                  </a:lnTo>
                  <a:lnTo>
                    <a:pt x="358140" y="1339596"/>
                  </a:lnTo>
                  <a:close/>
                </a:path>
                <a:path w="1579245" h="1358264">
                  <a:moveTo>
                    <a:pt x="1220723" y="1339596"/>
                  </a:moveTo>
                  <a:lnTo>
                    <a:pt x="358140" y="1339596"/>
                  </a:lnTo>
                  <a:lnTo>
                    <a:pt x="354321" y="1331976"/>
                  </a:lnTo>
                  <a:lnTo>
                    <a:pt x="1224542" y="1331976"/>
                  </a:lnTo>
                  <a:lnTo>
                    <a:pt x="1220723" y="1339596"/>
                  </a:lnTo>
                  <a:close/>
                </a:path>
                <a:path w="1579245" h="1358264">
                  <a:moveTo>
                    <a:pt x="1248930" y="1339596"/>
                  </a:moveTo>
                  <a:lnTo>
                    <a:pt x="1220723" y="1339596"/>
                  </a:lnTo>
                  <a:lnTo>
                    <a:pt x="1232915" y="1331976"/>
                  </a:lnTo>
                  <a:lnTo>
                    <a:pt x="1252748" y="1331976"/>
                  </a:lnTo>
                  <a:lnTo>
                    <a:pt x="1248930" y="1339596"/>
                  </a:lnTo>
                  <a:close/>
                </a:path>
              </a:pathLst>
            </a:custGeom>
            <a:solidFill>
              <a:srgbClr val="0F6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71515" y="4581144"/>
              <a:ext cx="207264" cy="18135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563355" y="2517647"/>
              <a:ext cx="1579245" cy="1358265"/>
            </a:xfrm>
            <a:custGeom>
              <a:avLst/>
              <a:gdLst/>
              <a:ahLst/>
              <a:cxnLst/>
              <a:rect l="l" t="t" r="r" b="b"/>
              <a:pathLst>
                <a:path w="1579245" h="1358264">
                  <a:moveTo>
                    <a:pt x="1578876" y="678180"/>
                  </a:moveTo>
                  <a:lnTo>
                    <a:pt x="1577352" y="673608"/>
                  </a:lnTo>
                  <a:lnTo>
                    <a:pt x="1252753" y="25908"/>
                  </a:lnTo>
                  <a:lnTo>
                    <a:pt x="1248930" y="18288"/>
                  </a:lnTo>
                  <a:lnTo>
                    <a:pt x="1243584" y="7620"/>
                  </a:lnTo>
                  <a:lnTo>
                    <a:pt x="1242072" y="3048"/>
                  </a:lnTo>
                  <a:lnTo>
                    <a:pt x="1237488" y="0"/>
                  </a:lnTo>
                  <a:lnTo>
                    <a:pt x="341388" y="0"/>
                  </a:lnTo>
                  <a:lnTo>
                    <a:pt x="336816" y="3048"/>
                  </a:lnTo>
                  <a:lnTo>
                    <a:pt x="335292" y="7620"/>
                  </a:lnTo>
                  <a:lnTo>
                    <a:pt x="1524" y="673608"/>
                  </a:lnTo>
                  <a:lnTo>
                    <a:pt x="0" y="678180"/>
                  </a:lnTo>
                  <a:lnTo>
                    <a:pt x="0" y="681228"/>
                  </a:lnTo>
                  <a:lnTo>
                    <a:pt x="1524" y="685800"/>
                  </a:lnTo>
                  <a:lnTo>
                    <a:pt x="335292" y="1351788"/>
                  </a:lnTo>
                  <a:lnTo>
                    <a:pt x="336816" y="1356372"/>
                  </a:lnTo>
                  <a:lnTo>
                    <a:pt x="341388" y="1357884"/>
                  </a:lnTo>
                  <a:lnTo>
                    <a:pt x="1237488" y="1357884"/>
                  </a:lnTo>
                  <a:lnTo>
                    <a:pt x="1242072" y="1356372"/>
                  </a:lnTo>
                  <a:lnTo>
                    <a:pt x="1243584" y="1351788"/>
                  </a:lnTo>
                  <a:lnTo>
                    <a:pt x="1249705" y="1339596"/>
                  </a:lnTo>
                  <a:lnTo>
                    <a:pt x="1252753" y="1333500"/>
                  </a:lnTo>
                  <a:lnTo>
                    <a:pt x="1577352" y="685800"/>
                  </a:lnTo>
                  <a:lnTo>
                    <a:pt x="1578876" y="681228"/>
                  </a:lnTo>
                  <a:lnTo>
                    <a:pt x="1578876" y="678180"/>
                  </a:lnTo>
                  <a:close/>
                </a:path>
              </a:pathLst>
            </a:custGeom>
            <a:solidFill>
              <a:srgbClr val="0F6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937697" y="2927107"/>
            <a:ext cx="831850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55880">
              <a:lnSpc>
                <a:spcPts val="1750"/>
              </a:lnSpc>
              <a:spcBef>
                <a:spcPts val="295"/>
              </a:spcBef>
            </a:pPr>
            <a:r>
              <a:rPr sz="1600" b="1" i="1" spc="-15" dirty="0">
                <a:solidFill>
                  <a:srgbClr val="FFFFFF"/>
                </a:solidFill>
                <a:latin typeface="Constantia"/>
                <a:cs typeface="Constantia"/>
              </a:rPr>
              <a:t>GÜÇLÜ </a:t>
            </a:r>
            <a:r>
              <a:rPr sz="1600" b="1" i="1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600" b="1" i="1" spc="-50" dirty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sz="1600" b="1" i="1" spc="-25" dirty="0">
                <a:solidFill>
                  <a:srgbClr val="FFFFFF"/>
                </a:solidFill>
                <a:latin typeface="Constantia"/>
                <a:cs typeface="Constantia"/>
              </a:rPr>
              <a:t>Ö</a:t>
            </a:r>
            <a:r>
              <a:rPr sz="1600" b="1" i="1" spc="-5" dirty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sz="1600" b="1" i="1" spc="-15" dirty="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sz="1600" b="1" i="1" spc="-5" dirty="0">
                <a:solidFill>
                  <a:srgbClr val="FFFFFF"/>
                </a:solidFill>
                <a:latin typeface="Constantia"/>
                <a:cs typeface="Constantia"/>
              </a:rPr>
              <a:t>ER</a:t>
            </a:r>
            <a:endParaRPr sz="1600">
              <a:latin typeface="Constantia"/>
              <a:cs typeface="Constanti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627120" y="1783079"/>
            <a:ext cx="4518660" cy="2867025"/>
            <a:chOff x="3627120" y="1783079"/>
            <a:chExt cx="4518660" cy="2867025"/>
          </a:xfrm>
        </p:grpSpPr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27120" y="2543555"/>
              <a:ext cx="207264" cy="18135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15156" y="1808480"/>
              <a:ext cx="1545336" cy="130810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902964" y="1783079"/>
              <a:ext cx="1571625" cy="1346200"/>
            </a:xfrm>
            <a:custGeom>
              <a:avLst/>
              <a:gdLst/>
              <a:ahLst/>
              <a:cxnLst/>
              <a:rect l="l" t="t" r="r" b="b"/>
              <a:pathLst>
                <a:path w="1571625" h="1346200">
                  <a:moveTo>
                    <a:pt x="1232916" y="1345692"/>
                  </a:moveTo>
                  <a:lnTo>
                    <a:pt x="338328" y="1345692"/>
                  </a:lnTo>
                  <a:lnTo>
                    <a:pt x="333756" y="1342644"/>
                  </a:lnTo>
                  <a:lnTo>
                    <a:pt x="330708" y="1338072"/>
                  </a:lnTo>
                  <a:lnTo>
                    <a:pt x="0" y="675131"/>
                  </a:lnTo>
                  <a:lnTo>
                    <a:pt x="0" y="670559"/>
                  </a:lnTo>
                  <a:lnTo>
                    <a:pt x="330708" y="7619"/>
                  </a:lnTo>
                  <a:lnTo>
                    <a:pt x="333756" y="3048"/>
                  </a:lnTo>
                  <a:lnTo>
                    <a:pt x="338328" y="0"/>
                  </a:lnTo>
                  <a:lnTo>
                    <a:pt x="1232916" y="0"/>
                  </a:lnTo>
                  <a:lnTo>
                    <a:pt x="1237487" y="3048"/>
                  </a:lnTo>
                  <a:lnTo>
                    <a:pt x="1239012" y="7619"/>
                  </a:lnTo>
                  <a:lnTo>
                    <a:pt x="1244358" y="18287"/>
                  </a:lnTo>
                  <a:lnTo>
                    <a:pt x="353568" y="18287"/>
                  </a:lnTo>
                  <a:lnTo>
                    <a:pt x="342900" y="25907"/>
                  </a:lnTo>
                  <a:lnTo>
                    <a:pt x="349766" y="25907"/>
                  </a:lnTo>
                  <a:lnTo>
                    <a:pt x="29705" y="667511"/>
                  </a:lnTo>
                  <a:lnTo>
                    <a:pt x="24384" y="667511"/>
                  </a:lnTo>
                  <a:lnTo>
                    <a:pt x="24384" y="678179"/>
                  </a:lnTo>
                  <a:lnTo>
                    <a:pt x="29705" y="678179"/>
                  </a:lnTo>
                  <a:lnTo>
                    <a:pt x="349766" y="1319784"/>
                  </a:lnTo>
                  <a:lnTo>
                    <a:pt x="342900" y="1319784"/>
                  </a:lnTo>
                  <a:lnTo>
                    <a:pt x="353568" y="1327404"/>
                  </a:lnTo>
                  <a:lnTo>
                    <a:pt x="1244358" y="1327404"/>
                  </a:lnTo>
                  <a:lnTo>
                    <a:pt x="1239012" y="1338072"/>
                  </a:lnTo>
                  <a:lnTo>
                    <a:pt x="1237487" y="1342644"/>
                  </a:lnTo>
                  <a:lnTo>
                    <a:pt x="1232916" y="1345692"/>
                  </a:lnTo>
                  <a:close/>
                </a:path>
                <a:path w="1571625" h="1346200">
                  <a:moveTo>
                    <a:pt x="349766" y="25907"/>
                  </a:moveTo>
                  <a:lnTo>
                    <a:pt x="342900" y="25907"/>
                  </a:lnTo>
                  <a:lnTo>
                    <a:pt x="353568" y="18287"/>
                  </a:lnTo>
                  <a:lnTo>
                    <a:pt x="349766" y="25907"/>
                  </a:lnTo>
                  <a:close/>
                </a:path>
                <a:path w="1571625" h="1346200">
                  <a:moveTo>
                    <a:pt x="1219970" y="25907"/>
                  </a:moveTo>
                  <a:lnTo>
                    <a:pt x="349766" y="25907"/>
                  </a:lnTo>
                  <a:lnTo>
                    <a:pt x="353568" y="18287"/>
                  </a:lnTo>
                  <a:lnTo>
                    <a:pt x="1216152" y="18287"/>
                  </a:lnTo>
                  <a:lnTo>
                    <a:pt x="1219970" y="25907"/>
                  </a:lnTo>
                  <a:close/>
                </a:path>
                <a:path w="1571625" h="1346200">
                  <a:moveTo>
                    <a:pt x="1544186" y="672845"/>
                  </a:moveTo>
                  <a:lnTo>
                    <a:pt x="1216152" y="18287"/>
                  </a:lnTo>
                  <a:lnTo>
                    <a:pt x="1228344" y="25907"/>
                  </a:lnTo>
                  <a:lnTo>
                    <a:pt x="1248177" y="25907"/>
                  </a:lnTo>
                  <a:lnTo>
                    <a:pt x="1569716" y="667511"/>
                  </a:lnTo>
                  <a:lnTo>
                    <a:pt x="1546860" y="667511"/>
                  </a:lnTo>
                  <a:lnTo>
                    <a:pt x="1544186" y="672845"/>
                  </a:lnTo>
                  <a:close/>
                </a:path>
                <a:path w="1571625" h="1346200">
                  <a:moveTo>
                    <a:pt x="1248177" y="25907"/>
                  </a:moveTo>
                  <a:lnTo>
                    <a:pt x="1228344" y="25907"/>
                  </a:lnTo>
                  <a:lnTo>
                    <a:pt x="1216152" y="18287"/>
                  </a:lnTo>
                  <a:lnTo>
                    <a:pt x="1244358" y="18287"/>
                  </a:lnTo>
                  <a:lnTo>
                    <a:pt x="1248177" y="25907"/>
                  </a:lnTo>
                  <a:close/>
                </a:path>
                <a:path w="1571625" h="1346200">
                  <a:moveTo>
                    <a:pt x="24384" y="678179"/>
                  </a:moveTo>
                  <a:lnTo>
                    <a:pt x="24384" y="667511"/>
                  </a:lnTo>
                  <a:lnTo>
                    <a:pt x="27044" y="672845"/>
                  </a:lnTo>
                  <a:lnTo>
                    <a:pt x="24384" y="678179"/>
                  </a:lnTo>
                  <a:close/>
                </a:path>
                <a:path w="1571625" h="1346200">
                  <a:moveTo>
                    <a:pt x="27044" y="672845"/>
                  </a:moveTo>
                  <a:lnTo>
                    <a:pt x="24384" y="667511"/>
                  </a:lnTo>
                  <a:lnTo>
                    <a:pt x="29705" y="667511"/>
                  </a:lnTo>
                  <a:lnTo>
                    <a:pt x="27044" y="672845"/>
                  </a:lnTo>
                  <a:close/>
                </a:path>
                <a:path w="1571625" h="1346200">
                  <a:moveTo>
                    <a:pt x="1546860" y="678179"/>
                  </a:moveTo>
                  <a:lnTo>
                    <a:pt x="1544186" y="672845"/>
                  </a:lnTo>
                  <a:lnTo>
                    <a:pt x="1546860" y="667511"/>
                  </a:lnTo>
                  <a:lnTo>
                    <a:pt x="1546860" y="678179"/>
                  </a:lnTo>
                  <a:close/>
                </a:path>
                <a:path w="1571625" h="1346200">
                  <a:moveTo>
                    <a:pt x="1569716" y="678179"/>
                  </a:moveTo>
                  <a:lnTo>
                    <a:pt x="1546860" y="678179"/>
                  </a:lnTo>
                  <a:lnTo>
                    <a:pt x="1546860" y="667511"/>
                  </a:lnTo>
                  <a:lnTo>
                    <a:pt x="1569716" y="667511"/>
                  </a:lnTo>
                  <a:lnTo>
                    <a:pt x="1571244" y="670559"/>
                  </a:lnTo>
                  <a:lnTo>
                    <a:pt x="1571244" y="675131"/>
                  </a:lnTo>
                  <a:lnTo>
                    <a:pt x="1569716" y="678179"/>
                  </a:lnTo>
                  <a:close/>
                </a:path>
                <a:path w="1571625" h="1346200">
                  <a:moveTo>
                    <a:pt x="29705" y="678179"/>
                  </a:moveTo>
                  <a:lnTo>
                    <a:pt x="24384" y="678179"/>
                  </a:lnTo>
                  <a:lnTo>
                    <a:pt x="27044" y="672845"/>
                  </a:lnTo>
                  <a:lnTo>
                    <a:pt x="29705" y="678179"/>
                  </a:lnTo>
                  <a:close/>
                </a:path>
                <a:path w="1571625" h="1346200">
                  <a:moveTo>
                    <a:pt x="1216152" y="1327404"/>
                  </a:moveTo>
                  <a:lnTo>
                    <a:pt x="1544186" y="672845"/>
                  </a:lnTo>
                  <a:lnTo>
                    <a:pt x="1546860" y="678179"/>
                  </a:lnTo>
                  <a:lnTo>
                    <a:pt x="1569716" y="678179"/>
                  </a:lnTo>
                  <a:lnTo>
                    <a:pt x="1248177" y="1319784"/>
                  </a:lnTo>
                  <a:lnTo>
                    <a:pt x="1228344" y="1319784"/>
                  </a:lnTo>
                  <a:lnTo>
                    <a:pt x="1216152" y="1327404"/>
                  </a:lnTo>
                  <a:close/>
                </a:path>
                <a:path w="1571625" h="1346200">
                  <a:moveTo>
                    <a:pt x="353568" y="1327404"/>
                  </a:moveTo>
                  <a:lnTo>
                    <a:pt x="342900" y="1319784"/>
                  </a:lnTo>
                  <a:lnTo>
                    <a:pt x="349766" y="1319784"/>
                  </a:lnTo>
                  <a:lnTo>
                    <a:pt x="353568" y="1327404"/>
                  </a:lnTo>
                  <a:close/>
                </a:path>
                <a:path w="1571625" h="1346200">
                  <a:moveTo>
                    <a:pt x="1216152" y="1327404"/>
                  </a:moveTo>
                  <a:lnTo>
                    <a:pt x="353568" y="1327404"/>
                  </a:lnTo>
                  <a:lnTo>
                    <a:pt x="349766" y="1319784"/>
                  </a:lnTo>
                  <a:lnTo>
                    <a:pt x="1219970" y="1319784"/>
                  </a:lnTo>
                  <a:lnTo>
                    <a:pt x="1216152" y="1327404"/>
                  </a:lnTo>
                  <a:close/>
                </a:path>
                <a:path w="1571625" h="1346200">
                  <a:moveTo>
                    <a:pt x="1244358" y="1327404"/>
                  </a:moveTo>
                  <a:lnTo>
                    <a:pt x="1216152" y="1327404"/>
                  </a:lnTo>
                  <a:lnTo>
                    <a:pt x="1228344" y="1319784"/>
                  </a:lnTo>
                  <a:lnTo>
                    <a:pt x="1248177" y="1319784"/>
                  </a:lnTo>
                  <a:lnTo>
                    <a:pt x="1244358" y="1327404"/>
                  </a:lnTo>
                  <a:close/>
                </a:path>
              </a:pathLst>
            </a:custGeom>
            <a:solidFill>
              <a:srgbClr val="0F6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42588" y="2366771"/>
              <a:ext cx="207264" cy="18288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566903" y="3291839"/>
              <a:ext cx="1579245" cy="1358265"/>
            </a:xfrm>
            <a:custGeom>
              <a:avLst/>
              <a:gdLst/>
              <a:ahLst/>
              <a:cxnLst/>
              <a:rect l="l" t="t" r="r" b="b"/>
              <a:pathLst>
                <a:path w="1579245" h="1358264">
                  <a:moveTo>
                    <a:pt x="1578864" y="676656"/>
                  </a:moveTo>
                  <a:lnTo>
                    <a:pt x="1575816" y="673608"/>
                  </a:lnTo>
                  <a:lnTo>
                    <a:pt x="1252715" y="25908"/>
                  </a:lnTo>
                  <a:lnTo>
                    <a:pt x="1248918" y="18288"/>
                  </a:lnTo>
                  <a:lnTo>
                    <a:pt x="1243584" y="7620"/>
                  </a:lnTo>
                  <a:lnTo>
                    <a:pt x="1240536" y="3048"/>
                  </a:lnTo>
                  <a:lnTo>
                    <a:pt x="1235964" y="0"/>
                  </a:lnTo>
                  <a:lnTo>
                    <a:pt x="341376" y="0"/>
                  </a:lnTo>
                  <a:lnTo>
                    <a:pt x="336804" y="3048"/>
                  </a:lnTo>
                  <a:lnTo>
                    <a:pt x="335280" y="7620"/>
                  </a:lnTo>
                  <a:lnTo>
                    <a:pt x="0" y="676656"/>
                  </a:lnTo>
                  <a:lnTo>
                    <a:pt x="0" y="681228"/>
                  </a:lnTo>
                  <a:lnTo>
                    <a:pt x="335280" y="1351788"/>
                  </a:lnTo>
                  <a:lnTo>
                    <a:pt x="336804" y="1356360"/>
                  </a:lnTo>
                  <a:lnTo>
                    <a:pt x="341376" y="1357884"/>
                  </a:lnTo>
                  <a:lnTo>
                    <a:pt x="1235964" y="1357884"/>
                  </a:lnTo>
                  <a:lnTo>
                    <a:pt x="1240536" y="1356360"/>
                  </a:lnTo>
                  <a:lnTo>
                    <a:pt x="1243584" y="1351788"/>
                  </a:lnTo>
                  <a:lnTo>
                    <a:pt x="1249654" y="1339596"/>
                  </a:lnTo>
                  <a:lnTo>
                    <a:pt x="1252689" y="1333500"/>
                  </a:lnTo>
                  <a:lnTo>
                    <a:pt x="1575816" y="684276"/>
                  </a:lnTo>
                  <a:lnTo>
                    <a:pt x="1578864" y="681228"/>
                  </a:lnTo>
                  <a:lnTo>
                    <a:pt x="1578864" y="676656"/>
                  </a:lnTo>
                  <a:close/>
                </a:path>
              </a:pathLst>
            </a:custGeom>
            <a:solidFill>
              <a:srgbClr val="0F6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837643" y="3634172"/>
            <a:ext cx="1037590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156845">
              <a:lnSpc>
                <a:spcPts val="2210"/>
              </a:lnSpc>
              <a:spcBef>
                <a:spcPts val="335"/>
              </a:spcBef>
            </a:pPr>
            <a:r>
              <a:rPr sz="2000" b="1" i="1" spc="-35" dirty="0">
                <a:solidFill>
                  <a:srgbClr val="FFFFFF"/>
                </a:solidFill>
                <a:latin typeface="Constantia"/>
                <a:cs typeface="Constantia"/>
              </a:rPr>
              <a:t>ZAYIF </a:t>
            </a:r>
            <a:r>
              <a:rPr sz="2000" b="1" i="1" spc="-3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000" b="1" i="1" spc="-55" dirty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sz="2000" b="1" i="1" spc="-20" dirty="0">
                <a:solidFill>
                  <a:srgbClr val="FFFFFF"/>
                </a:solidFill>
                <a:latin typeface="Constantia"/>
                <a:cs typeface="Constantia"/>
              </a:rPr>
              <a:t>Ö</a:t>
            </a:r>
            <a:r>
              <a:rPr sz="2000" b="1" i="1" dirty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sz="2000" b="1" i="1" spc="-10" dirty="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sz="2000" b="1" i="1" spc="5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2000" b="1" i="1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endParaRPr sz="2000">
              <a:latin typeface="Constantia"/>
              <a:cs typeface="Constanti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269991" y="1790700"/>
            <a:ext cx="2877820" cy="2139950"/>
            <a:chOff x="5269991" y="1790700"/>
            <a:chExt cx="2877820" cy="2139950"/>
          </a:xfrm>
        </p:grpSpPr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77583" y="3105912"/>
              <a:ext cx="207264" cy="18135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83707" y="2584703"/>
              <a:ext cx="1549908" cy="131826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269991" y="2572512"/>
              <a:ext cx="1579245" cy="1358265"/>
            </a:xfrm>
            <a:custGeom>
              <a:avLst/>
              <a:gdLst/>
              <a:ahLst/>
              <a:cxnLst/>
              <a:rect l="l" t="t" r="r" b="b"/>
              <a:pathLst>
                <a:path w="1579245" h="1358264">
                  <a:moveTo>
                    <a:pt x="1237488" y="1357884"/>
                  </a:moveTo>
                  <a:lnTo>
                    <a:pt x="341376" y="1357884"/>
                  </a:lnTo>
                  <a:lnTo>
                    <a:pt x="338328" y="1354836"/>
                  </a:lnTo>
                  <a:lnTo>
                    <a:pt x="335280" y="1350263"/>
                  </a:lnTo>
                  <a:lnTo>
                    <a:pt x="3048" y="684275"/>
                  </a:lnTo>
                  <a:lnTo>
                    <a:pt x="0" y="681227"/>
                  </a:lnTo>
                  <a:lnTo>
                    <a:pt x="0" y="676655"/>
                  </a:lnTo>
                  <a:lnTo>
                    <a:pt x="3048" y="673607"/>
                  </a:lnTo>
                  <a:lnTo>
                    <a:pt x="335280" y="6095"/>
                  </a:lnTo>
                  <a:lnTo>
                    <a:pt x="338328" y="1523"/>
                  </a:lnTo>
                  <a:lnTo>
                    <a:pt x="341376" y="0"/>
                  </a:lnTo>
                  <a:lnTo>
                    <a:pt x="1237488" y="0"/>
                  </a:lnTo>
                  <a:lnTo>
                    <a:pt x="1242060" y="1523"/>
                  </a:lnTo>
                  <a:lnTo>
                    <a:pt x="1243584" y="6095"/>
                  </a:lnTo>
                  <a:lnTo>
                    <a:pt x="1249680" y="18287"/>
                  </a:lnTo>
                  <a:lnTo>
                    <a:pt x="358140" y="18287"/>
                  </a:lnTo>
                  <a:lnTo>
                    <a:pt x="347472" y="24383"/>
                  </a:lnTo>
                  <a:lnTo>
                    <a:pt x="355085" y="24383"/>
                  </a:lnTo>
                  <a:lnTo>
                    <a:pt x="29730" y="673607"/>
                  </a:lnTo>
                  <a:lnTo>
                    <a:pt x="24384" y="673607"/>
                  </a:lnTo>
                  <a:lnTo>
                    <a:pt x="24384" y="684275"/>
                  </a:lnTo>
                  <a:lnTo>
                    <a:pt x="29730" y="684275"/>
                  </a:lnTo>
                  <a:lnTo>
                    <a:pt x="354321" y="1331976"/>
                  </a:lnTo>
                  <a:lnTo>
                    <a:pt x="347472" y="1331976"/>
                  </a:lnTo>
                  <a:lnTo>
                    <a:pt x="358140" y="1339596"/>
                  </a:lnTo>
                  <a:lnTo>
                    <a:pt x="1248930" y="1339596"/>
                  </a:lnTo>
                  <a:lnTo>
                    <a:pt x="1243584" y="1350263"/>
                  </a:lnTo>
                  <a:lnTo>
                    <a:pt x="1242060" y="1354836"/>
                  </a:lnTo>
                  <a:lnTo>
                    <a:pt x="1237488" y="1357884"/>
                  </a:lnTo>
                  <a:close/>
                </a:path>
                <a:path w="1579245" h="1358264">
                  <a:moveTo>
                    <a:pt x="355085" y="24383"/>
                  </a:moveTo>
                  <a:lnTo>
                    <a:pt x="347472" y="24383"/>
                  </a:lnTo>
                  <a:lnTo>
                    <a:pt x="358140" y="18287"/>
                  </a:lnTo>
                  <a:lnTo>
                    <a:pt x="355085" y="24383"/>
                  </a:lnTo>
                  <a:close/>
                </a:path>
                <a:path w="1579245" h="1358264">
                  <a:moveTo>
                    <a:pt x="1223778" y="24383"/>
                  </a:moveTo>
                  <a:lnTo>
                    <a:pt x="355085" y="24383"/>
                  </a:lnTo>
                  <a:lnTo>
                    <a:pt x="358140" y="18287"/>
                  </a:lnTo>
                  <a:lnTo>
                    <a:pt x="1220723" y="18287"/>
                  </a:lnTo>
                  <a:lnTo>
                    <a:pt x="1223778" y="24383"/>
                  </a:lnTo>
                  <a:close/>
                </a:path>
                <a:path w="1579245" h="1358264">
                  <a:moveTo>
                    <a:pt x="1551806" y="678941"/>
                  </a:moveTo>
                  <a:lnTo>
                    <a:pt x="1220723" y="18287"/>
                  </a:lnTo>
                  <a:lnTo>
                    <a:pt x="1232915" y="24383"/>
                  </a:lnTo>
                  <a:lnTo>
                    <a:pt x="1252728" y="24383"/>
                  </a:lnTo>
                  <a:lnTo>
                    <a:pt x="1577340" y="673607"/>
                  </a:lnTo>
                  <a:lnTo>
                    <a:pt x="1554480" y="673607"/>
                  </a:lnTo>
                  <a:lnTo>
                    <a:pt x="1551806" y="678941"/>
                  </a:lnTo>
                  <a:close/>
                </a:path>
                <a:path w="1579245" h="1358264">
                  <a:moveTo>
                    <a:pt x="1252728" y="24383"/>
                  </a:moveTo>
                  <a:lnTo>
                    <a:pt x="1232915" y="24383"/>
                  </a:lnTo>
                  <a:lnTo>
                    <a:pt x="1220723" y="18287"/>
                  </a:lnTo>
                  <a:lnTo>
                    <a:pt x="1249680" y="18287"/>
                  </a:lnTo>
                  <a:lnTo>
                    <a:pt x="1252728" y="24383"/>
                  </a:lnTo>
                  <a:close/>
                </a:path>
                <a:path w="1579245" h="1358264">
                  <a:moveTo>
                    <a:pt x="24384" y="684275"/>
                  </a:moveTo>
                  <a:lnTo>
                    <a:pt x="24384" y="673607"/>
                  </a:lnTo>
                  <a:lnTo>
                    <a:pt x="27057" y="678941"/>
                  </a:lnTo>
                  <a:lnTo>
                    <a:pt x="24384" y="684275"/>
                  </a:lnTo>
                  <a:close/>
                </a:path>
                <a:path w="1579245" h="1358264">
                  <a:moveTo>
                    <a:pt x="27057" y="678941"/>
                  </a:moveTo>
                  <a:lnTo>
                    <a:pt x="24384" y="673607"/>
                  </a:lnTo>
                  <a:lnTo>
                    <a:pt x="29730" y="673607"/>
                  </a:lnTo>
                  <a:lnTo>
                    <a:pt x="27057" y="678941"/>
                  </a:lnTo>
                  <a:close/>
                </a:path>
                <a:path w="1579245" h="1358264">
                  <a:moveTo>
                    <a:pt x="1554480" y="684275"/>
                  </a:moveTo>
                  <a:lnTo>
                    <a:pt x="1551806" y="678941"/>
                  </a:lnTo>
                  <a:lnTo>
                    <a:pt x="1554480" y="673607"/>
                  </a:lnTo>
                  <a:lnTo>
                    <a:pt x="1554480" y="684275"/>
                  </a:lnTo>
                  <a:close/>
                </a:path>
                <a:path w="1579245" h="1358264">
                  <a:moveTo>
                    <a:pt x="1577336" y="684275"/>
                  </a:moveTo>
                  <a:lnTo>
                    <a:pt x="1554480" y="684275"/>
                  </a:lnTo>
                  <a:lnTo>
                    <a:pt x="1554480" y="673607"/>
                  </a:lnTo>
                  <a:lnTo>
                    <a:pt x="1577340" y="673607"/>
                  </a:lnTo>
                  <a:lnTo>
                    <a:pt x="1578864" y="676655"/>
                  </a:lnTo>
                  <a:lnTo>
                    <a:pt x="1578864" y="681227"/>
                  </a:lnTo>
                  <a:lnTo>
                    <a:pt x="1577336" y="684275"/>
                  </a:lnTo>
                  <a:close/>
                </a:path>
                <a:path w="1579245" h="1358264">
                  <a:moveTo>
                    <a:pt x="29730" y="684275"/>
                  </a:moveTo>
                  <a:lnTo>
                    <a:pt x="24384" y="684275"/>
                  </a:lnTo>
                  <a:lnTo>
                    <a:pt x="27057" y="678941"/>
                  </a:lnTo>
                  <a:lnTo>
                    <a:pt x="29730" y="684275"/>
                  </a:lnTo>
                  <a:close/>
                </a:path>
                <a:path w="1579245" h="1358264">
                  <a:moveTo>
                    <a:pt x="1220723" y="1339596"/>
                  </a:moveTo>
                  <a:lnTo>
                    <a:pt x="1551806" y="678941"/>
                  </a:lnTo>
                  <a:lnTo>
                    <a:pt x="1554480" y="684275"/>
                  </a:lnTo>
                  <a:lnTo>
                    <a:pt x="1577336" y="684275"/>
                  </a:lnTo>
                  <a:lnTo>
                    <a:pt x="1252748" y="1331976"/>
                  </a:lnTo>
                  <a:lnTo>
                    <a:pt x="1232915" y="1331976"/>
                  </a:lnTo>
                  <a:lnTo>
                    <a:pt x="1220723" y="1339596"/>
                  </a:lnTo>
                  <a:close/>
                </a:path>
                <a:path w="1579245" h="1358264">
                  <a:moveTo>
                    <a:pt x="358140" y="1339596"/>
                  </a:moveTo>
                  <a:lnTo>
                    <a:pt x="347472" y="1331976"/>
                  </a:lnTo>
                  <a:lnTo>
                    <a:pt x="354321" y="1331976"/>
                  </a:lnTo>
                  <a:lnTo>
                    <a:pt x="358140" y="1339596"/>
                  </a:lnTo>
                  <a:close/>
                </a:path>
                <a:path w="1579245" h="1358264">
                  <a:moveTo>
                    <a:pt x="1220723" y="1339596"/>
                  </a:moveTo>
                  <a:lnTo>
                    <a:pt x="358140" y="1339596"/>
                  </a:lnTo>
                  <a:lnTo>
                    <a:pt x="354321" y="1331976"/>
                  </a:lnTo>
                  <a:lnTo>
                    <a:pt x="1224542" y="1331976"/>
                  </a:lnTo>
                  <a:lnTo>
                    <a:pt x="1220723" y="1339596"/>
                  </a:lnTo>
                  <a:close/>
                </a:path>
                <a:path w="1579245" h="1358264">
                  <a:moveTo>
                    <a:pt x="1248930" y="1339596"/>
                  </a:moveTo>
                  <a:lnTo>
                    <a:pt x="1220723" y="1339596"/>
                  </a:lnTo>
                  <a:lnTo>
                    <a:pt x="1232915" y="1331976"/>
                  </a:lnTo>
                  <a:lnTo>
                    <a:pt x="1252748" y="1331976"/>
                  </a:lnTo>
                  <a:lnTo>
                    <a:pt x="1248930" y="1339596"/>
                  </a:lnTo>
                  <a:close/>
                </a:path>
              </a:pathLst>
            </a:custGeom>
            <a:solidFill>
              <a:srgbClr val="0F6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71716" y="3288791"/>
              <a:ext cx="208788" cy="181356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569951" y="1790699"/>
              <a:ext cx="1577340" cy="1359535"/>
            </a:xfrm>
            <a:custGeom>
              <a:avLst/>
              <a:gdLst/>
              <a:ahLst/>
              <a:cxnLst/>
              <a:rect l="l" t="t" r="r" b="b"/>
              <a:pathLst>
                <a:path w="1577340" h="1359535">
                  <a:moveTo>
                    <a:pt x="1577340" y="678180"/>
                  </a:moveTo>
                  <a:lnTo>
                    <a:pt x="1575816" y="673608"/>
                  </a:lnTo>
                  <a:lnTo>
                    <a:pt x="1252715" y="25908"/>
                  </a:lnTo>
                  <a:lnTo>
                    <a:pt x="1248918" y="18288"/>
                  </a:lnTo>
                  <a:lnTo>
                    <a:pt x="1243584" y="7620"/>
                  </a:lnTo>
                  <a:lnTo>
                    <a:pt x="1240536" y="3048"/>
                  </a:lnTo>
                  <a:lnTo>
                    <a:pt x="1235964" y="0"/>
                  </a:lnTo>
                  <a:lnTo>
                    <a:pt x="341376" y="0"/>
                  </a:lnTo>
                  <a:lnTo>
                    <a:pt x="336804" y="3048"/>
                  </a:lnTo>
                  <a:lnTo>
                    <a:pt x="335280" y="7620"/>
                  </a:lnTo>
                  <a:lnTo>
                    <a:pt x="1524" y="673608"/>
                  </a:lnTo>
                  <a:lnTo>
                    <a:pt x="0" y="678180"/>
                  </a:lnTo>
                  <a:lnTo>
                    <a:pt x="0" y="681228"/>
                  </a:lnTo>
                  <a:lnTo>
                    <a:pt x="1524" y="685800"/>
                  </a:lnTo>
                  <a:lnTo>
                    <a:pt x="335280" y="1351788"/>
                  </a:lnTo>
                  <a:lnTo>
                    <a:pt x="336804" y="1356360"/>
                  </a:lnTo>
                  <a:lnTo>
                    <a:pt x="341376" y="1359408"/>
                  </a:lnTo>
                  <a:lnTo>
                    <a:pt x="1235964" y="1359408"/>
                  </a:lnTo>
                  <a:lnTo>
                    <a:pt x="1240536" y="1356360"/>
                  </a:lnTo>
                  <a:lnTo>
                    <a:pt x="1243584" y="1351788"/>
                  </a:lnTo>
                  <a:lnTo>
                    <a:pt x="1249667" y="1339596"/>
                  </a:lnTo>
                  <a:lnTo>
                    <a:pt x="1252715" y="1333500"/>
                  </a:lnTo>
                  <a:lnTo>
                    <a:pt x="1575816" y="685800"/>
                  </a:lnTo>
                  <a:lnTo>
                    <a:pt x="1577340" y="681228"/>
                  </a:lnTo>
                  <a:lnTo>
                    <a:pt x="1577340" y="678180"/>
                  </a:lnTo>
                  <a:close/>
                </a:path>
              </a:pathLst>
            </a:custGeom>
            <a:solidFill>
              <a:srgbClr val="0F6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6846839" y="2273274"/>
            <a:ext cx="10248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dirty="0">
                <a:solidFill>
                  <a:srgbClr val="FFFFFF"/>
                </a:solidFill>
                <a:latin typeface="Constantia"/>
                <a:cs typeface="Constantia"/>
              </a:rPr>
              <a:t>İ</a:t>
            </a:r>
            <a:r>
              <a:rPr sz="2000" b="1" i="1" spc="-30" dirty="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sz="2000" b="1" i="1" spc="5" dirty="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sz="2000" b="1" i="1" dirty="0">
                <a:solidFill>
                  <a:srgbClr val="FFFFFF"/>
                </a:solidFill>
                <a:latin typeface="Constantia"/>
                <a:cs typeface="Constantia"/>
              </a:rPr>
              <a:t>İ</a:t>
            </a:r>
            <a:r>
              <a:rPr sz="2000" b="1" i="1" spc="-10" dirty="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sz="2000" b="1" i="1" spc="5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2000" b="1" i="1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endParaRPr sz="2000">
              <a:latin typeface="Constantia"/>
              <a:cs typeface="Constanti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7904988" y="2388107"/>
            <a:ext cx="1579245" cy="2976880"/>
            <a:chOff x="7904988" y="2388107"/>
            <a:chExt cx="1579245" cy="2976880"/>
          </a:xfrm>
        </p:grpSpPr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12607" y="2388107"/>
              <a:ext cx="207264" cy="18135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918703" y="2559303"/>
              <a:ext cx="1549908" cy="132080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904988" y="2534411"/>
              <a:ext cx="1579245" cy="1358265"/>
            </a:xfrm>
            <a:custGeom>
              <a:avLst/>
              <a:gdLst/>
              <a:ahLst/>
              <a:cxnLst/>
              <a:rect l="l" t="t" r="r" b="b"/>
              <a:pathLst>
                <a:path w="1579245" h="1358264">
                  <a:moveTo>
                    <a:pt x="1237487" y="1357884"/>
                  </a:moveTo>
                  <a:lnTo>
                    <a:pt x="341376" y="1357884"/>
                  </a:lnTo>
                  <a:lnTo>
                    <a:pt x="336804" y="1356360"/>
                  </a:lnTo>
                  <a:lnTo>
                    <a:pt x="335280" y="1351788"/>
                  </a:lnTo>
                  <a:lnTo>
                    <a:pt x="1524" y="685800"/>
                  </a:lnTo>
                  <a:lnTo>
                    <a:pt x="0" y="681228"/>
                  </a:lnTo>
                  <a:lnTo>
                    <a:pt x="0" y="678180"/>
                  </a:lnTo>
                  <a:lnTo>
                    <a:pt x="1524" y="673608"/>
                  </a:lnTo>
                  <a:lnTo>
                    <a:pt x="335280" y="7620"/>
                  </a:lnTo>
                  <a:lnTo>
                    <a:pt x="336804" y="3048"/>
                  </a:lnTo>
                  <a:lnTo>
                    <a:pt x="341376" y="0"/>
                  </a:lnTo>
                  <a:lnTo>
                    <a:pt x="1237487" y="0"/>
                  </a:lnTo>
                  <a:lnTo>
                    <a:pt x="1242060" y="3048"/>
                  </a:lnTo>
                  <a:lnTo>
                    <a:pt x="1243583" y="7620"/>
                  </a:lnTo>
                  <a:lnTo>
                    <a:pt x="1248930" y="18287"/>
                  </a:lnTo>
                  <a:lnTo>
                    <a:pt x="358140" y="18287"/>
                  </a:lnTo>
                  <a:lnTo>
                    <a:pt x="345948" y="25908"/>
                  </a:lnTo>
                  <a:lnTo>
                    <a:pt x="354329" y="25908"/>
                  </a:lnTo>
                  <a:lnTo>
                    <a:pt x="30480" y="673608"/>
                  </a:lnTo>
                  <a:lnTo>
                    <a:pt x="24384" y="673608"/>
                  </a:lnTo>
                  <a:lnTo>
                    <a:pt x="24384" y="685800"/>
                  </a:lnTo>
                  <a:lnTo>
                    <a:pt x="30493" y="685800"/>
                  </a:lnTo>
                  <a:lnTo>
                    <a:pt x="355085" y="1333500"/>
                  </a:lnTo>
                  <a:lnTo>
                    <a:pt x="345948" y="1333500"/>
                  </a:lnTo>
                  <a:lnTo>
                    <a:pt x="358140" y="1339596"/>
                  </a:lnTo>
                  <a:lnTo>
                    <a:pt x="1249693" y="1339596"/>
                  </a:lnTo>
                  <a:lnTo>
                    <a:pt x="1243583" y="1351788"/>
                  </a:lnTo>
                  <a:lnTo>
                    <a:pt x="1242060" y="1356360"/>
                  </a:lnTo>
                  <a:lnTo>
                    <a:pt x="1237487" y="1357884"/>
                  </a:lnTo>
                  <a:close/>
                </a:path>
                <a:path w="1579245" h="1358264">
                  <a:moveTo>
                    <a:pt x="354329" y="25908"/>
                  </a:moveTo>
                  <a:lnTo>
                    <a:pt x="345948" y="25908"/>
                  </a:lnTo>
                  <a:lnTo>
                    <a:pt x="358140" y="18287"/>
                  </a:lnTo>
                  <a:lnTo>
                    <a:pt x="354329" y="25908"/>
                  </a:lnTo>
                  <a:close/>
                </a:path>
                <a:path w="1579245" h="1358264">
                  <a:moveTo>
                    <a:pt x="1224534" y="25908"/>
                  </a:moveTo>
                  <a:lnTo>
                    <a:pt x="354329" y="25908"/>
                  </a:lnTo>
                  <a:lnTo>
                    <a:pt x="358140" y="18287"/>
                  </a:lnTo>
                  <a:lnTo>
                    <a:pt x="1220724" y="18287"/>
                  </a:lnTo>
                  <a:lnTo>
                    <a:pt x="1224534" y="25908"/>
                  </a:lnTo>
                  <a:close/>
                </a:path>
                <a:path w="1579245" h="1358264">
                  <a:moveTo>
                    <a:pt x="1551428" y="679697"/>
                  </a:moveTo>
                  <a:lnTo>
                    <a:pt x="1220724" y="18287"/>
                  </a:lnTo>
                  <a:lnTo>
                    <a:pt x="1232916" y="25908"/>
                  </a:lnTo>
                  <a:lnTo>
                    <a:pt x="1252748" y="25908"/>
                  </a:lnTo>
                  <a:lnTo>
                    <a:pt x="1577340" y="673608"/>
                  </a:lnTo>
                  <a:lnTo>
                    <a:pt x="1554479" y="673608"/>
                  </a:lnTo>
                  <a:lnTo>
                    <a:pt x="1551428" y="679697"/>
                  </a:lnTo>
                  <a:close/>
                </a:path>
                <a:path w="1579245" h="1358264">
                  <a:moveTo>
                    <a:pt x="1252748" y="25908"/>
                  </a:moveTo>
                  <a:lnTo>
                    <a:pt x="1232916" y="25908"/>
                  </a:lnTo>
                  <a:lnTo>
                    <a:pt x="1220724" y="18287"/>
                  </a:lnTo>
                  <a:lnTo>
                    <a:pt x="1248930" y="18287"/>
                  </a:lnTo>
                  <a:lnTo>
                    <a:pt x="1252748" y="25908"/>
                  </a:lnTo>
                  <a:close/>
                </a:path>
                <a:path w="1579245" h="1358264">
                  <a:moveTo>
                    <a:pt x="24384" y="685800"/>
                  </a:moveTo>
                  <a:lnTo>
                    <a:pt x="24384" y="673608"/>
                  </a:lnTo>
                  <a:lnTo>
                    <a:pt x="27435" y="679697"/>
                  </a:lnTo>
                  <a:lnTo>
                    <a:pt x="24384" y="685800"/>
                  </a:lnTo>
                  <a:close/>
                </a:path>
                <a:path w="1579245" h="1358264">
                  <a:moveTo>
                    <a:pt x="27435" y="679697"/>
                  </a:moveTo>
                  <a:lnTo>
                    <a:pt x="24384" y="673608"/>
                  </a:lnTo>
                  <a:lnTo>
                    <a:pt x="30480" y="673608"/>
                  </a:lnTo>
                  <a:lnTo>
                    <a:pt x="27435" y="679697"/>
                  </a:lnTo>
                  <a:close/>
                </a:path>
                <a:path w="1579245" h="1358264">
                  <a:moveTo>
                    <a:pt x="1554479" y="685800"/>
                  </a:moveTo>
                  <a:lnTo>
                    <a:pt x="1551428" y="679697"/>
                  </a:lnTo>
                  <a:lnTo>
                    <a:pt x="1554479" y="673608"/>
                  </a:lnTo>
                  <a:lnTo>
                    <a:pt x="1554479" y="685800"/>
                  </a:lnTo>
                  <a:close/>
                </a:path>
                <a:path w="1579245" h="1358264">
                  <a:moveTo>
                    <a:pt x="1577340" y="685800"/>
                  </a:moveTo>
                  <a:lnTo>
                    <a:pt x="1554479" y="685800"/>
                  </a:lnTo>
                  <a:lnTo>
                    <a:pt x="1554479" y="673608"/>
                  </a:lnTo>
                  <a:lnTo>
                    <a:pt x="1577340" y="673608"/>
                  </a:lnTo>
                  <a:lnTo>
                    <a:pt x="1578864" y="678180"/>
                  </a:lnTo>
                  <a:lnTo>
                    <a:pt x="1578864" y="681228"/>
                  </a:lnTo>
                  <a:lnTo>
                    <a:pt x="1577340" y="685800"/>
                  </a:lnTo>
                  <a:close/>
                </a:path>
                <a:path w="1579245" h="1358264">
                  <a:moveTo>
                    <a:pt x="30493" y="685800"/>
                  </a:moveTo>
                  <a:lnTo>
                    <a:pt x="24384" y="685800"/>
                  </a:lnTo>
                  <a:lnTo>
                    <a:pt x="27435" y="679697"/>
                  </a:lnTo>
                  <a:lnTo>
                    <a:pt x="30493" y="685800"/>
                  </a:lnTo>
                  <a:close/>
                </a:path>
                <a:path w="1579245" h="1358264">
                  <a:moveTo>
                    <a:pt x="1220724" y="1339596"/>
                  </a:moveTo>
                  <a:lnTo>
                    <a:pt x="1551428" y="679697"/>
                  </a:lnTo>
                  <a:lnTo>
                    <a:pt x="1554479" y="685800"/>
                  </a:lnTo>
                  <a:lnTo>
                    <a:pt x="1577340" y="685800"/>
                  </a:lnTo>
                  <a:lnTo>
                    <a:pt x="1252748" y="1333500"/>
                  </a:lnTo>
                  <a:lnTo>
                    <a:pt x="1232916" y="1333500"/>
                  </a:lnTo>
                  <a:lnTo>
                    <a:pt x="1220724" y="1339596"/>
                  </a:lnTo>
                  <a:close/>
                </a:path>
                <a:path w="1579245" h="1358264">
                  <a:moveTo>
                    <a:pt x="358140" y="1339596"/>
                  </a:moveTo>
                  <a:lnTo>
                    <a:pt x="345948" y="1333500"/>
                  </a:lnTo>
                  <a:lnTo>
                    <a:pt x="355085" y="1333500"/>
                  </a:lnTo>
                  <a:lnTo>
                    <a:pt x="358140" y="1339596"/>
                  </a:lnTo>
                  <a:close/>
                </a:path>
                <a:path w="1579245" h="1358264">
                  <a:moveTo>
                    <a:pt x="1220724" y="1339596"/>
                  </a:moveTo>
                  <a:lnTo>
                    <a:pt x="358140" y="1339596"/>
                  </a:lnTo>
                  <a:lnTo>
                    <a:pt x="355085" y="1333500"/>
                  </a:lnTo>
                  <a:lnTo>
                    <a:pt x="1223779" y="1333500"/>
                  </a:lnTo>
                  <a:lnTo>
                    <a:pt x="1220724" y="1339596"/>
                  </a:lnTo>
                  <a:close/>
                </a:path>
                <a:path w="1579245" h="1358264">
                  <a:moveTo>
                    <a:pt x="1249693" y="1339596"/>
                  </a:moveTo>
                  <a:lnTo>
                    <a:pt x="1220724" y="1339596"/>
                  </a:lnTo>
                  <a:lnTo>
                    <a:pt x="1232916" y="1333500"/>
                  </a:lnTo>
                  <a:lnTo>
                    <a:pt x="1252748" y="1333500"/>
                  </a:lnTo>
                  <a:lnTo>
                    <a:pt x="1249693" y="1339596"/>
                  </a:lnTo>
                  <a:close/>
                </a:path>
              </a:pathLst>
            </a:custGeom>
            <a:solidFill>
              <a:srgbClr val="0F6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214359" y="2564891"/>
              <a:ext cx="207264" cy="18135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904988" y="4005071"/>
              <a:ext cx="1579245" cy="1359535"/>
            </a:xfrm>
            <a:custGeom>
              <a:avLst/>
              <a:gdLst/>
              <a:ahLst/>
              <a:cxnLst/>
              <a:rect l="l" t="t" r="r" b="b"/>
              <a:pathLst>
                <a:path w="1579245" h="1359535">
                  <a:moveTo>
                    <a:pt x="1578864" y="678192"/>
                  </a:moveTo>
                  <a:lnTo>
                    <a:pt x="1577340" y="673620"/>
                  </a:lnTo>
                  <a:lnTo>
                    <a:pt x="1252740" y="25920"/>
                  </a:lnTo>
                  <a:lnTo>
                    <a:pt x="1249692" y="19824"/>
                  </a:lnTo>
                  <a:lnTo>
                    <a:pt x="1243584" y="7632"/>
                  </a:lnTo>
                  <a:lnTo>
                    <a:pt x="1242060" y="3048"/>
                  </a:lnTo>
                  <a:lnTo>
                    <a:pt x="1237488" y="0"/>
                  </a:lnTo>
                  <a:lnTo>
                    <a:pt x="341376" y="0"/>
                  </a:lnTo>
                  <a:lnTo>
                    <a:pt x="336804" y="3048"/>
                  </a:lnTo>
                  <a:lnTo>
                    <a:pt x="335280" y="7632"/>
                  </a:lnTo>
                  <a:lnTo>
                    <a:pt x="1524" y="673620"/>
                  </a:lnTo>
                  <a:lnTo>
                    <a:pt x="0" y="678192"/>
                  </a:lnTo>
                  <a:lnTo>
                    <a:pt x="0" y="681240"/>
                  </a:lnTo>
                  <a:lnTo>
                    <a:pt x="1524" y="685812"/>
                  </a:lnTo>
                  <a:lnTo>
                    <a:pt x="335280" y="1351800"/>
                  </a:lnTo>
                  <a:lnTo>
                    <a:pt x="336804" y="1356372"/>
                  </a:lnTo>
                  <a:lnTo>
                    <a:pt x="341376" y="1359420"/>
                  </a:lnTo>
                  <a:lnTo>
                    <a:pt x="1237488" y="1359420"/>
                  </a:lnTo>
                  <a:lnTo>
                    <a:pt x="1242060" y="1356372"/>
                  </a:lnTo>
                  <a:lnTo>
                    <a:pt x="1243584" y="1351800"/>
                  </a:lnTo>
                  <a:lnTo>
                    <a:pt x="1248918" y="1341132"/>
                  </a:lnTo>
                  <a:lnTo>
                    <a:pt x="1252740" y="1333512"/>
                  </a:lnTo>
                  <a:lnTo>
                    <a:pt x="1577340" y="685812"/>
                  </a:lnTo>
                  <a:lnTo>
                    <a:pt x="1578864" y="681240"/>
                  </a:lnTo>
                  <a:lnTo>
                    <a:pt x="1578864" y="678192"/>
                  </a:lnTo>
                  <a:close/>
                </a:path>
              </a:pathLst>
            </a:custGeom>
            <a:solidFill>
              <a:srgbClr val="0F6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8224450" y="4562320"/>
            <a:ext cx="9410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15" dirty="0">
                <a:solidFill>
                  <a:srgbClr val="FFFFFF"/>
                </a:solidFill>
                <a:latin typeface="Constantia"/>
                <a:cs typeface="Constantia"/>
              </a:rPr>
              <a:t>İHTİYAÇLAR</a:t>
            </a:r>
            <a:endParaRPr sz="1200">
              <a:latin typeface="Constantia"/>
              <a:cs typeface="Constantia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6569964" y="4735068"/>
            <a:ext cx="1850389" cy="1358265"/>
            <a:chOff x="6569964" y="4735068"/>
            <a:chExt cx="1850389" cy="1358265"/>
          </a:xfrm>
        </p:grpSpPr>
        <p:pic>
          <p:nvPicPr>
            <p:cNvPr id="41" name="object 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212836" y="5172456"/>
              <a:ext cx="207264" cy="18135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643116" y="4747260"/>
              <a:ext cx="1490471" cy="1304543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6569964" y="4735068"/>
              <a:ext cx="1577340" cy="1358265"/>
            </a:xfrm>
            <a:custGeom>
              <a:avLst/>
              <a:gdLst/>
              <a:ahLst/>
              <a:cxnLst/>
              <a:rect l="l" t="t" r="r" b="b"/>
              <a:pathLst>
                <a:path w="1577340" h="1358264">
                  <a:moveTo>
                    <a:pt x="1235964" y="1357884"/>
                  </a:moveTo>
                  <a:lnTo>
                    <a:pt x="341376" y="1357884"/>
                  </a:lnTo>
                  <a:lnTo>
                    <a:pt x="336804" y="1356359"/>
                  </a:lnTo>
                  <a:lnTo>
                    <a:pt x="335280" y="1351788"/>
                  </a:lnTo>
                  <a:lnTo>
                    <a:pt x="0" y="681227"/>
                  </a:lnTo>
                  <a:lnTo>
                    <a:pt x="0" y="676655"/>
                  </a:lnTo>
                  <a:lnTo>
                    <a:pt x="335280" y="7619"/>
                  </a:lnTo>
                  <a:lnTo>
                    <a:pt x="336804" y="3047"/>
                  </a:lnTo>
                  <a:lnTo>
                    <a:pt x="341376" y="0"/>
                  </a:lnTo>
                  <a:lnTo>
                    <a:pt x="1235964" y="0"/>
                  </a:lnTo>
                  <a:lnTo>
                    <a:pt x="1240536" y="3047"/>
                  </a:lnTo>
                  <a:lnTo>
                    <a:pt x="1243583" y="7619"/>
                  </a:lnTo>
                  <a:lnTo>
                    <a:pt x="1248905" y="18287"/>
                  </a:lnTo>
                  <a:lnTo>
                    <a:pt x="356616" y="18287"/>
                  </a:lnTo>
                  <a:lnTo>
                    <a:pt x="345948" y="25907"/>
                  </a:lnTo>
                  <a:lnTo>
                    <a:pt x="352814" y="25907"/>
                  </a:lnTo>
                  <a:lnTo>
                    <a:pt x="29705" y="673607"/>
                  </a:lnTo>
                  <a:lnTo>
                    <a:pt x="24384" y="673607"/>
                  </a:lnTo>
                  <a:lnTo>
                    <a:pt x="24384" y="684275"/>
                  </a:lnTo>
                  <a:lnTo>
                    <a:pt x="29705" y="684275"/>
                  </a:lnTo>
                  <a:lnTo>
                    <a:pt x="353574" y="1333500"/>
                  </a:lnTo>
                  <a:lnTo>
                    <a:pt x="345948" y="1333500"/>
                  </a:lnTo>
                  <a:lnTo>
                    <a:pt x="356616" y="1339596"/>
                  </a:lnTo>
                  <a:lnTo>
                    <a:pt x="1249652" y="1339596"/>
                  </a:lnTo>
                  <a:lnTo>
                    <a:pt x="1243583" y="1351788"/>
                  </a:lnTo>
                  <a:lnTo>
                    <a:pt x="1240536" y="1356359"/>
                  </a:lnTo>
                  <a:lnTo>
                    <a:pt x="1235964" y="1357884"/>
                  </a:lnTo>
                  <a:close/>
                </a:path>
                <a:path w="1577340" h="1358264">
                  <a:moveTo>
                    <a:pt x="352814" y="25907"/>
                  </a:moveTo>
                  <a:lnTo>
                    <a:pt x="345948" y="25907"/>
                  </a:lnTo>
                  <a:lnTo>
                    <a:pt x="356616" y="18287"/>
                  </a:lnTo>
                  <a:lnTo>
                    <a:pt x="352814" y="25907"/>
                  </a:lnTo>
                  <a:close/>
                </a:path>
                <a:path w="1577340" h="1358264">
                  <a:moveTo>
                    <a:pt x="1224525" y="25907"/>
                  </a:moveTo>
                  <a:lnTo>
                    <a:pt x="352814" y="25907"/>
                  </a:lnTo>
                  <a:lnTo>
                    <a:pt x="356616" y="18287"/>
                  </a:lnTo>
                  <a:lnTo>
                    <a:pt x="1220724" y="18287"/>
                  </a:lnTo>
                  <a:lnTo>
                    <a:pt x="1224525" y="25907"/>
                  </a:lnTo>
                  <a:close/>
                </a:path>
                <a:path w="1577340" h="1358264">
                  <a:moveTo>
                    <a:pt x="1550295" y="678941"/>
                  </a:moveTo>
                  <a:lnTo>
                    <a:pt x="1220724" y="18287"/>
                  </a:lnTo>
                  <a:lnTo>
                    <a:pt x="1231391" y="25907"/>
                  </a:lnTo>
                  <a:lnTo>
                    <a:pt x="1252707" y="25907"/>
                  </a:lnTo>
                  <a:lnTo>
                    <a:pt x="1575819" y="673607"/>
                  </a:lnTo>
                  <a:lnTo>
                    <a:pt x="1552956" y="673607"/>
                  </a:lnTo>
                  <a:lnTo>
                    <a:pt x="1550295" y="678941"/>
                  </a:lnTo>
                  <a:close/>
                </a:path>
                <a:path w="1577340" h="1358264">
                  <a:moveTo>
                    <a:pt x="1252707" y="25907"/>
                  </a:moveTo>
                  <a:lnTo>
                    <a:pt x="1231391" y="25907"/>
                  </a:lnTo>
                  <a:lnTo>
                    <a:pt x="1220724" y="18287"/>
                  </a:lnTo>
                  <a:lnTo>
                    <a:pt x="1248905" y="18287"/>
                  </a:lnTo>
                  <a:lnTo>
                    <a:pt x="1252707" y="25907"/>
                  </a:lnTo>
                  <a:close/>
                </a:path>
                <a:path w="1577340" h="1358264">
                  <a:moveTo>
                    <a:pt x="24384" y="684275"/>
                  </a:moveTo>
                  <a:lnTo>
                    <a:pt x="24384" y="673607"/>
                  </a:lnTo>
                  <a:lnTo>
                    <a:pt x="27044" y="678941"/>
                  </a:lnTo>
                  <a:lnTo>
                    <a:pt x="24384" y="684275"/>
                  </a:lnTo>
                  <a:close/>
                </a:path>
                <a:path w="1577340" h="1358264">
                  <a:moveTo>
                    <a:pt x="27044" y="678941"/>
                  </a:moveTo>
                  <a:lnTo>
                    <a:pt x="24384" y="673607"/>
                  </a:lnTo>
                  <a:lnTo>
                    <a:pt x="29705" y="673607"/>
                  </a:lnTo>
                  <a:lnTo>
                    <a:pt x="27044" y="678941"/>
                  </a:lnTo>
                  <a:close/>
                </a:path>
                <a:path w="1577340" h="1358264">
                  <a:moveTo>
                    <a:pt x="1552956" y="684275"/>
                  </a:moveTo>
                  <a:lnTo>
                    <a:pt x="1550295" y="678941"/>
                  </a:lnTo>
                  <a:lnTo>
                    <a:pt x="1552956" y="673607"/>
                  </a:lnTo>
                  <a:lnTo>
                    <a:pt x="1552956" y="684275"/>
                  </a:lnTo>
                  <a:close/>
                </a:path>
                <a:path w="1577340" h="1358264">
                  <a:moveTo>
                    <a:pt x="1575822" y="684275"/>
                  </a:moveTo>
                  <a:lnTo>
                    <a:pt x="1552956" y="684275"/>
                  </a:lnTo>
                  <a:lnTo>
                    <a:pt x="1552956" y="673607"/>
                  </a:lnTo>
                  <a:lnTo>
                    <a:pt x="1575819" y="673607"/>
                  </a:lnTo>
                  <a:lnTo>
                    <a:pt x="1577340" y="676655"/>
                  </a:lnTo>
                  <a:lnTo>
                    <a:pt x="1577340" y="681227"/>
                  </a:lnTo>
                  <a:lnTo>
                    <a:pt x="1575822" y="684275"/>
                  </a:lnTo>
                  <a:close/>
                </a:path>
                <a:path w="1577340" h="1358264">
                  <a:moveTo>
                    <a:pt x="29705" y="684275"/>
                  </a:moveTo>
                  <a:lnTo>
                    <a:pt x="24384" y="684275"/>
                  </a:lnTo>
                  <a:lnTo>
                    <a:pt x="27044" y="678941"/>
                  </a:lnTo>
                  <a:lnTo>
                    <a:pt x="29705" y="684275"/>
                  </a:lnTo>
                  <a:close/>
                </a:path>
                <a:path w="1577340" h="1358264">
                  <a:moveTo>
                    <a:pt x="1220724" y="1339596"/>
                  </a:moveTo>
                  <a:lnTo>
                    <a:pt x="1550295" y="678941"/>
                  </a:lnTo>
                  <a:lnTo>
                    <a:pt x="1552956" y="684275"/>
                  </a:lnTo>
                  <a:lnTo>
                    <a:pt x="1575822" y="684275"/>
                  </a:lnTo>
                  <a:lnTo>
                    <a:pt x="1252686" y="1333500"/>
                  </a:lnTo>
                  <a:lnTo>
                    <a:pt x="1231391" y="1333500"/>
                  </a:lnTo>
                  <a:lnTo>
                    <a:pt x="1220724" y="1339596"/>
                  </a:lnTo>
                  <a:close/>
                </a:path>
                <a:path w="1577340" h="1358264">
                  <a:moveTo>
                    <a:pt x="356616" y="1339596"/>
                  </a:moveTo>
                  <a:lnTo>
                    <a:pt x="345948" y="1333500"/>
                  </a:lnTo>
                  <a:lnTo>
                    <a:pt x="353574" y="1333500"/>
                  </a:lnTo>
                  <a:lnTo>
                    <a:pt x="356616" y="1339596"/>
                  </a:lnTo>
                  <a:close/>
                </a:path>
                <a:path w="1577340" h="1358264">
                  <a:moveTo>
                    <a:pt x="1220724" y="1339596"/>
                  </a:moveTo>
                  <a:lnTo>
                    <a:pt x="356616" y="1339596"/>
                  </a:lnTo>
                  <a:lnTo>
                    <a:pt x="353574" y="1333500"/>
                  </a:lnTo>
                  <a:lnTo>
                    <a:pt x="1223765" y="1333500"/>
                  </a:lnTo>
                  <a:lnTo>
                    <a:pt x="1220724" y="1339596"/>
                  </a:lnTo>
                  <a:close/>
                </a:path>
                <a:path w="1577340" h="1358264">
                  <a:moveTo>
                    <a:pt x="1249652" y="1339596"/>
                  </a:moveTo>
                  <a:lnTo>
                    <a:pt x="1220724" y="1339596"/>
                  </a:lnTo>
                  <a:lnTo>
                    <a:pt x="1231391" y="1333500"/>
                  </a:lnTo>
                  <a:lnTo>
                    <a:pt x="1252686" y="1333500"/>
                  </a:lnTo>
                  <a:lnTo>
                    <a:pt x="1249652" y="1339596"/>
                  </a:lnTo>
                  <a:close/>
                </a:path>
              </a:pathLst>
            </a:custGeom>
            <a:solidFill>
              <a:srgbClr val="0F6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924800" y="5320284"/>
              <a:ext cx="207264" cy="181356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2245835" y="6305818"/>
            <a:ext cx="6200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9180" marR="5080" indent="-104711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Palatino Linotype"/>
                <a:cs typeface="Palatino Linotype"/>
              </a:rPr>
              <a:t>Bireyin</a:t>
            </a:r>
            <a:r>
              <a:rPr sz="1800" spc="-5" dirty="0">
                <a:latin typeface="Palatino Linotype"/>
                <a:cs typeface="Palatino Linotype"/>
              </a:rPr>
              <a:t> kendini</a:t>
            </a:r>
            <a:r>
              <a:rPr sz="1800" spc="20" dirty="0">
                <a:latin typeface="Palatino Linotype"/>
                <a:cs typeface="Palatino Linotype"/>
              </a:rPr>
              <a:t> </a:t>
            </a:r>
            <a:r>
              <a:rPr sz="1800" spc="-5" dirty="0">
                <a:latin typeface="Palatino Linotype"/>
                <a:cs typeface="Palatino Linotype"/>
              </a:rPr>
              <a:t>ilgi,</a:t>
            </a:r>
            <a:r>
              <a:rPr sz="1800" spc="-15" dirty="0">
                <a:latin typeface="Palatino Linotype"/>
                <a:cs typeface="Palatino Linotype"/>
              </a:rPr>
              <a:t> </a:t>
            </a:r>
            <a:r>
              <a:rPr sz="1800" spc="-10" dirty="0">
                <a:latin typeface="Palatino Linotype"/>
                <a:cs typeface="Palatino Linotype"/>
              </a:rPr>
              <a:t>yetenek</a:t>
            </a:r>
            <a:r>
              <a:rPr sz="1800" spc="20" dirty="0">
                <a:latin typeface="Palatino Linotype"/>
                <a:cs typeface="Palatino Linotype"/>
              </a:rPr>
              <a:t> </a:t>
            </a:r>
            <a:r>
              <a:rPr sz="1800" spc="-25" dirty="0">
                <a:latin typeface="Palatino Linotype"/>
                <a:cs typeface="Palatino Linotype"/>
              </a:rPr>
              <a:t>ve</a:t>
            </a:r>
            <a:r>
              <a:rPr sz="1800" spc="5" dirty="0">
                <a:latin typeface="Palatino Linotype"/>
                <a:cs typeface="Palatino Linotype"/>
              </a:rPr>
              <a:t> </a:t>
            </a:r>
            <a:r>
              <a:rPr sz="1800" spc="-5" dirty="0">
                <a:latin typeface="Palatino Linotype"/>
                <a:cs typeface="Palatino Linotype"/>
              </a:rPr>
              <a:t>ihtiyaçlarını</a:t>
            </a:r>
            <a:r>
              <a:rPr sz="1800" dirty="0">
                <a:latin typeface="Palatino Linotype"/>
                <a:cs typeface="Palatino Linotype"/>
              </a:rPr>
              <a:t> </a:t>
            </a:r>
            <a:r>
              <a:rPr sz="1800" spc="-5" dirty="0">
                <a:latin typeface="Palatino Linotype"/>
                <a:cs typeface="Palatino Linotype"/>
              </a:rPr>
              <a:t>tanıması kendini </a:t>
            </a:r>
            <a:r>
              <a:rPr sz="1800" spc="-434" dirty="0">
                <a:latin typeface="Palatino Linotype"/>
                <a:cs typeface="Palatino Linotype"/>
              </a:rPr>
              <a:t> </a:t>
            </a:r>
            <a:r>
              <a:rPr sz="1800" spc="-5" dirty="0">
                <a:latin typeface="Palatino Linotype"/>
                <a:cs typeface="Palatino Linotype"/>
              </a:rPr>
              <a:t>gerçekleştirmesinde önemli</a:t>
            </a:r>
            <a:r>
              <a:rPr sz="1800" spc="15" dirty="0">
                <a:latin typeface="Palatino Linotype"/>
                <a:cs typeface="Palatino Linotype"/>
              </a:rPr>
              <a:t> </a:t>
            </a:r>
            <a:r>
              <a:rPr sz="1800" spc="-5" dirty="0">
                <a:latin typeface="Palatino Linotype"/>
                <a:cs typeface="Palatino Linotype"/>
              </a:rPr>
              <a:t>bir</a:t>
            </a:r>
            <a:r>
              <a:rPr sz="1800" spc="5" dirty="0">
                <a:latin typeface="Palatino Linotype"/>
                <a:cs typeface="Palatino Linotype"/>
              </a:rPr>
              <a:t> </a:t>
            </a:r>
            <a:r>
              <a:rPr sz="1800" spc="-15" dirty="0">
                <a:latin typeface="Palatino Linotype"/>
                <a:cs typeface="Palatino Linotype"/>
              </a:rPr>
              <a:t>etkendir.</a:t>
            </a:r>
            <a:endParaRPr sz="18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8595" y="1214250"/>
            <a:ext cx="480314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5" dirty="0">
                <a:solidFill>
                  <a:srgbClr val="03607B"/>
                </a:solidFill>
                <a:latin typeface="Calibri"/>
                <a:cs typeface="Calibri"/>
              </a:rPr>
              <a:t>2.</a:t>
            </a:r>
            <a:r>
              <a:rPr sz="5000" spc="-80" dirty="0">
                <a:solidFill>
                  <a:srgbClr val="03607B"/>
                </a:solidFill>
                <a:latin typeface="Calibri"/>
                <a:cs typeface="Calibri"/>
              </a:rPr>
              <a:t> </a:t>
            </a:r>
            <a:r>
              <a:rPr sz="5000" spc="-5" dirty="0">
                <a:solidFill>
                  <a:srgbClr val="03607B"/>
                </a:solidFill>
                <a:latin typeface="Calibri"/>
                <a:cs typeface="Calibri"/>
              </a:rPr>
              <a:t>Hedef</a:t>
            </a:r>
            <a:r>
              <a:rPr sz="5000" spc="-40" dirty="0">
                <a:solidFill>
                  <a:srgbClr val="03607B"/>
                </a:solidFill>
                <a:latin typeface="Calibri"/>
                <a:cs typeface="Calibri"/>
              </a:rPr>
              <a:t> </a:t>
            </a:r>
            <a:r>
              <a:rPr sz="5000" spc="-5" dirty="0">
                <a:solidFill>
                  <a:srgbClr val="03607B"/>
                </a:solidFill>
                <a:latin typeface="Calibri"/>
                <a:cs typeface="Calibri"/>
              </a:rPr>
              <a:t>Belirleme</a:t>
            </a:r>
            <a:endParaRPr sz="5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17675" y="2273807"/>
            <a:ext cx="8255634" cy="4415155"/>
            <a:chOff x="1217675" y="2273807"/>
            <a:chExt cx="8255634" cy="4415155"/>
          </a:xfrm>
        </p:grpSpPr>
        <p:sp>
          <p:nvSpPr>
            <p:cNvPr id="4" name="object 4"/>
            <p:cNvSpPr/>
            <p:nvPr/>
          </p:nvSpPr>
          <p:spPr>
            <a:xfrm>
              <a:off x="1229867" y="2285999"/>
              <a:ext cx="6995159" cy="1316990"/>
            </a:xfrm>
            <a:custGeom>
              <a:avLst/>
              <a:gdLst/>
              <a:ahLst/>
              <a:cxnLst/>
              <a:rect l="l" t="t" r="r" b="b"/>
              <a:pathLst>
                <a:path w="6995159" h="1316989">
                  <a:moveTo>
                    <a:pt x="6864096" y="1316736"/>
                  </a:moveTo>
                  <a:lnTo>
                    <a:pt x="132588" y="1316736"/>
                  </a:lnTo>
                  <a:lnTo>
                    <a:pt x="90708" y="1310127"/>
                  </a:lnTo>
                  <a:lnTo>
                    <a:pt x="54315" y="1291669"/>
                  </a:lnTo>
                  <a:lnTo>
                    <a:pt x="25603" y="1263408"/>
                  </a:lnTo>
                  <a:lnTo>
                    <a:pt x="6766" y="1227393"/>
                  </a:lnTo>
                  <a:lnTo>
                    <a:pt x="0" y="1185671"/>
                  </a:lnTo>
                  <a:lnTo>
                    <a:pt x="0" y="132587"/>
                  </a:lnTo>
                  <a:lnTo>
                    <a:pt x="6766" y="90708"/>
                  </a:lnTo>
                  <a:lnTo>
                    <a:pt x="25603" y="54315"/>
                  </a:lnTo>
                  <a:lnTo>
                    <a:pt x="54315" y="25603"/>
                  </a:lnTo>
                  <a:lnTo>
                    <a:pt x="90708" y="6766"/>
                  </a:lnTo>
                  <a:lnTo>
                    <a:pt x="132588" y="0"/>
                  </a:lnTo>
                  <a:lnTo>
                    <a:pt x="6864096" y="0"/>
                  </a:lnTo>
                  <a:lnTo>
                    <a:pt x="6905817" y="6766"/>
                  </a:lnTo>
                  <a:lnTo>
                    <a:pt x="6941832" y="25603"/>
                  </a:lnTo>
                  <a:lnTo>
                    <a:pt x="6970093" y="54315"/>
                  </a:lnTo>
                  <a:lnTo>
                    <a:pt x="6988552" y="90708"/>
                  </a:lnTo>
                  <a:lnTo>
                    <a:pt x="6995160" y="132587"/>
                  </a:lnTo>
                  <a:lnTo>
                    <a:pt x="6995160" y="1185671"/>
                  </a:lnTo>
                  <a:lnTo>
                    <a:pt x="6984968" y="1237011"/>
                  </a:lnTo>
                  <a:lnTo>
                    <a:pt x="6957060" y="1278635"/>
                  </a:lnTo>
                  <a:lnTo>
                    <a:pt x="6915435" y="1306544"/>
                  </a:lnTo>
                  <a:lnTo>
                    <a:pt x="6864096" y="1316736"/>
                  </a:lnTo>
                  <a:close/>
                </a:path>
              </a:pathLst>
            </a:custGeom>
            <a:solidFill>
              <a:srgbClr val="0F6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17675" y="2273807"/>
              <a:ext cx="7021195" cy="1343025"/>
            </a:xfrm>
            <a:custGeom>
              <a:avLst/>
              <a:gdLst/>
              <a:ahLst/>
              <a:cxnLst/>
              <a:rect l="l" t="t" r="r" b="b"/>
              <a:pathLst>
                <a:path w="7021195" h="1343025">
                  <a:moveTo>
                    <a:pt x="6877812" y="1342644"/>
                  </a:moveTo>
                  <a:lnTo>
                    <a:pt x="144780" y="1342644"/>
                  </a:lnTo>
                  <a:lnTo>
                    <a:pt x="131064" y="1341120"/>
                  </a:lnTo>
                  <a:lnTo>
                    <a:pt x="115824" y="1339596"/>
                  </a:lnTo>
                  <a:lnTo>
                    <a:pt x="64008" y="1318260"/>
                  </a:lnTo>
                  <a:lnTo>
                    <a:pt x="33528" y="1290828"/>
                  </a:lnTo>
                  <a:lnTo>
                    <a:pt x="12192" y="1254252"/>
                  </a:lnTo>
                  <a:lnTo>
                    <a:pt x="1524" y="1213104"/>
                  </a:lnTo>
                  <a:lnTo>
                    <a:pt x="0" y="1197864"/>
                  </a:lnTo>
                  <a:lnTo>
                    <a:pt x="0" y="144780"/>
                  </a:lnTo>
                  <a:lnTo>
                    <a:pt x="6096" y="102108"/>
                  </a:lnTo>
                  <a:lnTo>
                    <a:pt x="24384" y="64008"/>
                  </a:lnTo>
                  <a:lnTo>
                    <a:pt x="51816" y="33528"/>
                  </a:lnTo>
                  <a:lnTo>
                    <a:pt x="88392" y="12192"/>
                  </a:lnTo>
                  <a:lnTo>
                    <a:pt x="100584" y="6096"/>
                  </a:lnTo>
                  <a:lnTo>
                    <a:pt x="114300" y="3048"/>
                  </a:lnTo>
                  <a:lnTo>
                    <a:pt x="129540" y="0"/>
                  </a:lnTo>
                  <a:lnTo>
                    <a:pt x="6890004" y="0"/>
                  </a:lnTo>
                  <a:lnTo>
                    <a:pt x="6932676" y="10668"/>
                  </a:lnTo>
                  <a:lnTo>
                    <a:pt x="6959194" y="25908"/>
                  </a:lnTo>
                  <a:lnTo>
                    <a:pt x="132588" y="25908"/>
                  </a:lnTo>
                  <a:lnTo>
                    <a:pt x="121920" y="27432"/>
                  </a:lnTo>
                  <a:lnTo>
                    <a:pt x="70104" y="51816"/>
                  </a:lnTo>
                  <a:lnTo>
                    <a:pt x="39624" y="86868"/>
                  </a:lnTo>
                  <a:lnTo>
                    <a:pt x="25908" y="131064"/>
                  </a:lnTo>
                  <a:lnTo>
                    <a:pt x="25908" y="1210055"/>
                  </a:lnTo>
                  <a:lnTo>
                    <a:pt x="39624" y="1254252"/>
                  </a:lnTo>
                  <a:lnTo>
                    <a:pt x="68580" y="1289304"/>
                  </a:lnTo>
                  <a:lnTo>
                    <a:pt x="108204" y="1310640"/>
                  </a:lnTo>
                  <a:lnTo>
                    <a:pt x="132588" y="1316736"/>
                  </a:lnTo>
                  <a:lnTo>
                    <a:pt x="6957060" y="1316736"/>
                  </a:lnTo>
                  <a:lnTo>
                    <a:pt x="6946392" y="1324356"/>
                  </a:lnTo>
                  <a:lnTo>
                    <a:pt x="6932676" y="1330452"/>
                  </a:lnTo>
                  <a:lnTo>
                    <a:pt x="6920484" y="1335024"/>
                  </a:lnTo>
                  <a:lnTo>
                    <a:pt x="6906768" y="1339596"/>
                  </a:lnTo>
                  <a:lnTo>
                    <a:pt x="6891528" y="1341120"/>
                  </a:lnTo>
                  <a:lnTo>
                    <a:pt x="6877812" y="1342644"/>
                  </a:lnTo>
                  <a:close/>
                </a:path>
                <a:path w="7021195" h="1343025">
                  <a:moveTo>
                    <a:pt x="6957060" y="1316736"/>
                  </a:moveTo>
                  <a:lnTo>
                    <a:pt x="6888480" y="1316736"/>
                  </a:lnTo>
                  <a:lnTo>
                    <a:pt x="6899148" y="1315212"/>
                  </a:lnTo>
                  <a:lnTo>
                    <a:pt x="6911339" y="1312164"/>
                  </a:lnTo>
                  <a:lnTo>
                    <a:pt x="6960107" y="1281684"/>
                  </a:lnTo>
                  <a:lnTo>
                    <a:pt x="6990588" y="1234440"/>
                  </a:lnTo>
                  <a:lnTo>
                    <a:pt x="6992112" y="1222248"/>
                  </a:lnTo>
                  <a:lnTo>
                    <a:pt x="6995160" y="1210055"/>
                  </a:lnTo>
                  <a:lnTo>
                    <a:pt x="6995160" y="132588"/>
                  </a:lnTo>
                  <a:lnTo>
                    <a:pt x="6993636" y="120396"/>
                  </a:lnTo>
                  <a:lnTo>
                    <a:pt x="6975348" y="77724"/>
                  </a:lnTo>
                  <a:lnTo>
                    <a:pt x="6943344" y="45720"/>
                  </a:lnTo>
                  <a:lnTo>
                    <a:pt x="6900672" y="27432"/>
                  </a:lnTo>
                  <a:lnTo>
                    <a:pt x="6888480" y="25908"/>
                  </a:lnTo>
                  <a:lnTo>
                    <a:pt x="6959194" y="25908"/>
                  </a:lnTo>
                  <a:lnTo>
                    <a:pt x="6987539" y="51816"/>
                  </a:lnTo>
                  <a:lnTo>
                    <a:pt x="7008876" y="86868"/>
                  </a:lnTo>
                  <a:lnTo>
                    <a:pt x="7019544" y="129540"/>
                  </a:lnTo>
                  <a:lnTo>
                    <a:pt x="7021068" y="143256"/>
                  </a:lnTo>
                  <a:lnTo>
                    <a:pt x="7021068" y="1197864"/>
                  </a:lnTo>
                  <a:lnTo>
                    <a:pt x="7019544" y="1211580"/>
                  </a:lnTo>
                  <a:lnTo>
                    <a:pt x="7018020" y="1226820"/>
                  </a:lnTo>
                  <a:lnTo>
                    <a:pt x="7004304" y="1266444"/>
                  </a:lnTo>
                  <a:lnTo>
                    <a:pt x="6978396" y="1299972"/>
                  </a:lnTo>
                  <a:lnTo>
                    <a:pt x="6969252" y="1309116"/>
                  </a:lnTo>
                  <a:lnTo>
                    <a:pt x="6957060" y="13167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47087" y="3822192"/>
              <a:ext cx="6995159" cy="1316990"/>
            </a:xfrm>
            <a:custGeom>
              <a:avLst/>
              <a:gdLst/>
              <a:ahLst/>
              <a:cxnLst/>
              <a:rect l="l" t="t" r="r" b="b"/>
              <a:pathLst>
                <a:path w="6995159" h="1316989">
                  <a:moveTo>
                    <a:pt x="6864096" y="1316736"/>
                  </a:moveTo>
                  <a:lnTo>
                    <a:pt x="132588" y="1316736"/>
                  </a:lnTo>
                  <a:lnTo>
                    <a:pt x="90708" y="1310127"/>
                  </a:lnTo>
                  <a:lnTo>
                    <a:pt x="54315" y="1291669"/>
                  </a:lnTo>
                  <a:lnTo>
                    <a:pt x="25603" y="1263408"/>
                  </a:lnTo>
                  <a:lnTo>
                    <a:pt x="6766" y="1227393"/>
                  </a:lnTo>
                  <a:lnTo>
                    <a:pt x="0" y="1185671"/>
                  </a:lnTo>
                  <a:lnTo>
                    <a:pt x="0" y="132587"/>
                  </a:lnTo>
                  <a:lnTo>
                    <a:pt x="6766" y="90708"/>
                  </a:lnTo>
                  <a:lnTo>
                    <a:pt x="25603" y="54315"/>
                  </a:lnTo>
                  <a:lnTo>
                    <a:pt x="54315" y="25603"/>
                  </a:lnTo>
                  <a:lnTo>
                    <a:pt x="90708" y="6766"/>
                  </a:lnTo>
                  <a:lnTo>
                    <a:pt x="132588" y="0"/>
                  </a:lnTo>
                  <a:lnTo>
                    <a:pt x="6864096" y="0"/>
                  </a:lnTo>
                  <a:lnTo>
                    <a:pt x="6905817" y="6766"/>
                  </a:lnTo>
                  <a:lnTo>
                    <a:pt x="6941832" y="25603"/>
                  </a:lnTo>
                  <a:lnTo>
                    <a:pt x="6970093" y="54315"/>
                  </a:lnTo>
                  <a:lnTo>
                    <a:pt x="6988552" y="90708"/>
                  </a:lnTo>
                  <a:lnTo>
                    <a:pt x="6995160" y="132587"/>
                  </a:lnTo>
                  <a:lnTo>
                    <a:pt x="6995160" y="1185671"/>
                  </a:lnTo>
                  <a:lnTo>
                    <a:pt x="6984968" y="1237011"/>
                  </a:lnTo>
                  <a:lnTo>
                    <a:pt x="6957060" y="1278635"/>
                  </a:lnTo>
                  <a:lnTo>
                    <a:pt x="6915435" y="1306544"/>
                  </a:lnTo>
                  <a:lnTo>
                    <a:pt x="6864096" y="1316736"/>
                  </a:lnTo>
                  <a:close/>
                </a:path>
              </a:pathLst>
            </a:custGeom>
            <a:solidFill>
              <a:srgbClr val="0F6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34895" y="3810000"/>
              <a:ext cx="7021195" cy="1343025"/>
            </a:xfrm>
            <a:custGeom>
              <a:avLst/>
              <a:gdLst/>
              <a:ahLst/>
              <a:cxnLst/>
              <a:rect l="l" t="t" r="r" b="b"/>
              <a:pathLst>
                <a:path w="7021195" h="1343025">
                  <a:moveTo>
                    <a:pt x="6877812" y="1342644"/>
                  </a:moveTo>
                  <a:lnTo>
                    <a:pt x="144780" y="1342644"/>
                  </a:lnTo>
                  <a:lnTo>
                    <a:pt x="131064" y="1341120"/>
                  </a:lnTo>
                  <a:lnTo>
                    <a:pt x="115824" y="1339596"/>
                  </a:lnTo>
                  <a:lnTo>
                    <a:pt x="64008" y="1318260"/>
                  </a:lnTo>
                  <a:lnTo>
                    <a:pt x="33528" y="1290828"/>
                  </a:lnTo>
                  <a:lnTo>
                    <a:pt x="25908" y="1278636"/>
                  </a:lnTo>
                  <a:lnTo>
                    <a:pt x="18288" y="1267968"/>
                  </a:lnTo>
                  <a:lnTo>
                    <a:pt x="3048" y="1226820"/>
                  </a:lnTo>
                  <a:lnTo>
                    <a:pt x="0" y="1197864"/>
                  </a:lnTo>
                  <a:lnTo>
                    <a:pt x="0" y="144780"/>
                  </a:lnTo>
                  <a:lnTo>
                    <a:pt x="1524" y="131064"/>
                  </a:lnTo>
                  <a:lnTo>
                    <a:pt x="3048" y="115824"/>
                  </a:lnTo>
                  <a:lnTo>
                    <a:pt x="16764" y="76200"/>
                  </a:lnTo>
                  <a:lnTo>
                    <a:pt x="42672" y="42672"/>
                  </a:lnTo>
                  <a:lnTo>
                    <a:pt x="74676" y="18288"/>
                  </a:lnTo>
                  <a:lnTo>
                    <a:pt x="88392" y="12192"/>
                  </a:lnTo>
                  <a:lnTo>
                    <a:pt x="100584" y="6096"/>
                  </a:lnTo>
                  <a:lnTo>
                    <a:pt x="114300" y="3048"/>
                  </a:lnTo>
                  <a:lnTo>
                    <a:pt x="129540" y="1524"/>
                  </a:lnTo>
                  <a:lnTo>
                    <a:pt x="143256" y="0"/>
                  </a:lnTo>
                  <a:lnTo>
                    <a:pt x="6890004" y="0"/>
                  </a:lnTo>
                  <a:lnTo>
                    <a:pt x="6905244" y="3048"/>
                  </a:lnTo>
                  <a:lnTo>
                    <a:pt x="6944868" y="16764"/>
                  </a:lnTo>
                  <a:lnTo>
                    <a:pt x="6959194" y="25908"/>
                  </a:lnTo>
                  <a:lnTo>
                    <a:pt x="132588" y="25908"/>
                  </a:lnTo>
                  <a:lnTo>
                    <a:pt x="121920" y="27432"/>
                  </a:lnTo>
                  <a:lnTo>
                    <a:pt x="70104" y="51816"/>
                  </a:lnTo>
                  <a:lnTo>
                    <a:pt x="39624" y="86868"/>
                  </a:lnTo>
                  <a:lnTo>
                    <a:pt x="25908" y="131064"/>
                  </a:lnTo>
                  <a:lnTo>
                    <a:pt x="25908" y="1210055"/>
                  </a:lnTo>
                  <a:lnTo>
                    <a:pt x="39624" y="1254252"/>
                  </a:lnTo>
                  <a:lnTo>
                    <a:pt x="77724" y="1296924"/>
                  </a:lnTo>
                  <a:lnTo>
                    <a:pt x="86868" y="1301496"/>
                  </a:lnTo>
                  <a:lnTo>
                    <a:pt x="97536" y="1307592"/>
                  </a:lnTo>
                  <a:lnTo>
                    <a:pt x="108204" y="1310640"/>
                  </a:lnTo>
                  <a:lnTo>
                    <a:pt x="132588" y="1316736"/>
                  </a:lnTo>
                  <a:lnTo>
                    <a:pt x="6957060" y="1316736"/>
                  </a:lnTo>
                  <a:lnTo>
                    <a:pt x="6946392" y="1324356"/>
                  </a:lnTo>
                  <a:lnTo>
                    <a:pt x="6932676" y="1330452"/>
                  </a:lnTo>
                  <a:lnTo>
                    <a:pt x="6920484" y="1335024"/>
                  </a:lnTo>
                  <a:lnTo>
                    <a:pt x="6906768" y="1339596"/>
                  </a:lnTo>
                  <a:lnTo>
                    <a:pt x="6891528" y="1341120"/>
                  </a:lnTo>
                  <a:lnTo>
                    <a:pt x="6877812" y="1342644"/>
                  </a:lnTo>
                  <a:close/>
                </a:path>
                <a:path w="7021195" h="1343025">
                  <a:moveTo>
                    <a:pt x="6957060" y="1316736"/>
                  </a:moveTo>
                  <a:lnTo>
                    <a:pt x="6888480" y="1316736"/>
                  </a:lnTo>
                  <a:lnTo>
                    <a:pt x="6899148" y="1315212"/>
                  </a:lnTo>
                  <a:lnTo>
                    <a:pt x="6911339" y="1312164"/>
                  </a:lnTo>
                  <a:lnTo>
                    <a:pt x="6960107" y="1281684"/>
                  </a:lnTo>
                  <a:lnTo>
                    <a:pt x="6990588" y="1234440"/>
                  </a:lnTo>
                  <a:lnTo>
                    <a:pt x="6992112" y="1222248"/>
                  </a:lnTo>
                  <a:lnTo>
                    <a:pt x="6995160" y="1210055"/>
                  </a:lnTo>
                  <a:lnTo>
                    <a:pt x="6995160" y="132588"/>
                  </a:lnTo>
                  <a:lnTo>
                    <a:pt x="6993636" y="120396"/>
                  </a:lnTo>
                  <a:lnTo>
                    <a:pt x="6975348" y="77724"/>
                  </a:lnTo>
                  <a:lnTo>
                    <a:pt x="6943344" y="45720"/>
                  </a:lnTo>
                  <a:lnTo>
                    <a:pt x="6900672" y="27432"/>
                  </a:lnTo>
                  <a:lnTo>
                    <a:pt x="6888480" y="25908"/>
                  </a:lnTo>
                  <a:lnTo>
                    <a:pt x="6959194" y="25908"/>
                  </a:lnTo>
                  <a:lnTo>
                    <a:pt x="6987539" y="51816"/>
                  </a:lnTo>
                  <a:lnTo>
                    <a:pt x="7008876" y="88392"/>
                  </a:lnTo>
                  <a:lnTo>
                    <a:pt x="7019544" y="129540"/>
                  </a:lnTo>
                  <a:lnTo>
                    <a:pt x="7021068" y="143256"/>
                  </a:lnTo>
                  <a:lnTo>
                    <a:pt x="7021068" y="1197864"/>
                  </a:lnTo>
                  <a:lnTo>
                    <a:pt x="7019544" y="1211580"/>
                  </a:lnTo>
                  <a:lnTo>
                    <a:pt x="7018020" y="1226820"/>
                  </a:lnTo>
                  <a:lnTo>
                    <a:pt x="7014972" y="1240536"/>
                  </a:lnTo>
                  <a:lnTo>
                    <a:pt x="7008876" y="1254252"/>
                  </a:lnTo>
                  <a:lnTo>
                    <a:pt x="7004304" y="1266444"/>
                  </a:lnTo>
                  <a:lnTo>
                    <a:pt x="6996684" y="1278636"/>
                  </a:lnTo>
                  <a:lnTo>
                    <a:pt x="6978396" y="1299972"/>
                  </a:lnTo>
                  <a:lnTo>
                    <a:pt x="6969252" y="1309116"/>
                  </a:lnTo>
                  <a:lnTo>
                    <a:pt x="6957060" y="13167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64308" y="5358383"/>
              <a:ext cx="6995159" cy="1316990"/>
            </a:xfrm>
            <a:custGeom>
              <a:avLst/>
              <a:gdLst/>
              <a:ahLst/>
              <a:cxnLst/>
              <a:rect l="l" t="t" r="r" b="b"/>
              <a:pathLst>
                <a:path w="6995159" h="1316990">
                  <a:moveTo>
                    <a:pt x="6864096" y="1316736"/>
                  </a:moveTo>
                  <a:lnTo>
                    <a:pt x="132588" y="1316736"/>
                  </a:lnTo>
                  <a:lnTo>
                    <a:pt x="90708" y="1310127"/>
                  </a:lnTo>
                  <a:lnTo>
                    <a:pt x="54315" y="1291669"/>
                  </a:lnTo>
                  <a:lnTo>
                    <a:pt x="25603" y="1263408"/>
                  </a:lnTo>
                  <a:lnTo>
                    <a:pt x="6766" y="1227393"/>
                  </a:lnTo>
                  <a:lnTo>
                    <a:pt x="0" y="1185671"/>
                  </a:lnTo>
                  <a:lnTo>
                    <a:pt x="0" y="132587"/>
                  </a:lnTo>
                  <a:lnTo>
                    <a:pt x="6766" y="90708"/>
                  </a:lnTo>
                  <a:lnTo>
                    <a:pt x="25603" y="54315"/>
                  </a:lnTo>
                  <a:lnTo>
                    <a:pt x="54315" y="25603"/>
                  </a:lnTo>
                  <a:lnTo>
                    <a:pt x="90708" y="6766"/>
                  </a:lnTo>
                  <a:lnTo>
                    <a:pt x="132588" y="0"/>
                  </a:lnTo>
                  <a:lnTo>
                    <a:pt x="6864096" y="0"/>
                  </a:lnTo>
                  <a:lnTo>
                    <a:pt x="6905817" y="6766"/>
                  </a:lnTo>
                  <a:lnTo>
                    <a:pt x="6941832" y="25603"/>
                  </a:lnTo>
                  <a:lnTo>
                    <a:pt x="6970093" y="54315"/>
                  </a:lnTo>
                  <a:lnTo>
                    <a:pt x="6988552" y="90708"/>
                  </a:lnTo>
                  <a:lnTo>
                    <a:pt x="6995160" y="132587"/>
                  </a:lnTo>
                  <a:lnTo>
                    <a:pt x="6995160" y="1185671"/>
                  </a:lnTo>
                  <a:lnTo>
                    <a:pt x="6984968" y="1237011"/>
                  </a:lnTo>
                  <a:lnTo>
                    <a:pt x="6957060" y="1278635"/>
                  </a:lnTo>
                  <a:lnTo>
                    <a:pt x="6915435" y="1306544"/>
                  </a:lnTo>
                  <a:lnTo>
                    <a:pt x="6864096" y="1316736"/>
                  </a:lnTo>
                  <a:close/>
                </a:path>
              </a:pathLst>
            </a:custGeom>
            <a:solidFill>
              <a:srgbClr val="0F6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52116" y="5346191"/>
              <a:ext cx="7021195" cy="1343025"/>
            </a:xfrm>
            <a:custGeom>
              <a:avLst/>
              <a:gdLst/>
              <a:ahLst/>
              <a:cxnLst/>
              <a:rect l="l" t="t" r="r" b="b"/>
              <a:pathLst>
                <a:path w="7021195" h="1343025">
                  <a:moveTo>
                    <a:pt x="6877812" y="1342644"/>
                  </a:moveTo>
                  <a:lnTo>
                    <a:pt x="144780" y="1342644"/>
                  </a:lnTo>
                  <a:lnTo>
                    <a:pt x="131064" y="1341120"/>
                  </a:lnTo>
                  <a:lnTo>
                    <a:pt x="115824" y="1339596"/>
                  </a:lnTo>
                  <a:lnTo>
                    <a:pt x="102108" y="1336548"/>
                  </a:lnTo>
                  <a:lnTo>
                    <a:pt x="88392" y="1330452"/>
                  </a:lnTo>
                  <a:lnTo>
                    <a:pt x="76200" y="1325880"/>
                  </a:lnTo>
                  <a:lnTo>
                    <a:pt x="64008" y="1318260"/>
                  </a:lnTo>
                  <a:lnTo>
                    <a:pt x="42672" y="1299972"/>
                  </a:lnTo>
                  <a:lnTo>
                    <a:pt x="33528" y="1290828"/>
                  </a:lnTo>
                  <a:lnTo>
                    <a:pt x="25908" y="1278636"/>
                  </a:lnTo>
                  <a:lnTo>
                    <a:pt x="18288" y="1267968"/>
                  </a:lnTo>
                  <a:lnTo>
                    <a:pt x="12192" y="1254252"/>
                  </a:lnTo>
                  <a:lnTo>
                    <a:pt x="7620" y="1242060"/>
                  </a:lnTo>
                  <a:lnTo>
                    <a:pt x="3048" y="1228344"/>
                  </a:lnTo>
                  <a:lnTo>
                    <a:pt x="1524" y="1213104"/>
                  </a:lnTo>
                  <a:lnTo>
                    <a:pt x="0" y="1199388"/>
                  </a:lnTo>
                  <a:lnTo>
                    <a:pt x="0" y="144780"/>
                  </a:lnTo>
                  <a:lnTo>
                    <a:pt x="1524" y="131064"/>
                  </a:lnTo>
                  <a:lnTo>
                    <a:pt x="3048" y="115824"/>
                  </a:lnTo>
                  <a:lnTo>
                    <a:pt x="16764" y="76200"/>
                  </a:lnTo>
                  <a:lnTo>
                    <a:pt x="42672" y="42672"/>
                  </a:lnTo>
                  <a:lnTo>
                    <a:pt x="74676" y="18288"/>
                  </a:lnTo>
                  <a:lnTo>
                    <a:pt x="88392" y="12192"/>
                  </a:lnTo>
                  <a:lnTo>
                    <a:pt x="100584" y="6096"/>
                  </a:lnTo>
                  <a:lnTo>
                    <a:pt x="114300" y="3048"/>
                  </a:lnTo>
                  <a:lnTo>
                    <a:pt x="129540" y="1524"/>
                  </a:lnTo>
                  <a:lnTo>
                    <a:pt x="143256" y="0"/>
                  </a:lnTo>
                  <a:lnTo>
                    <a:pt x="6876288" y="0"/>
                  </a:lnTo>
                  <a:lnTo>
                    <a:pt x="6890004" y="1524"/>
                  </a:lnTo>
                  <a:lnTo>
                    <a:pt x="6905244" y="3048"/>
                  </a:lnTo>
                  <a:lnTo>
                    <a:pt x="6944868" y="16764"/>
                  </a:lnTo>
                  <a:lnTo>
                    <a:pt x="6958838" y="25908"/>
                  </a:lnTo>
                  <a:lnTo>
                    <a:pt x="132588" y="25908"/>
                  </a:lnTo>
                  <a:lnTo>
                    <a:pt x="121920" y="27432"/>
                  </a:lnTo>
                  <a:lnTo>
                    <a:pt x="70104" y="51816"/>
                  </a:lnTo>
                  <a:lnTo>
                    <a:pt x="39624" y="86868"/>
                  </a:lnTo>
                  <a:lnTo>
                    <a:pt x="25908" y="131064"/>
                  </a:lnTo>
                  <a:lnTo>
                    <a:pt x="25908" y="1210055"/>
                  </a:lnTo>
                  <a:lnTo>
                    <a:pt x="39624" y="1254252"/>
                  </a:lnTo>
                  <a:lnTo>
                    <a:pt x="77724" y="1296924"/>
                  </a:lnTo>
                  <a:lnTo>
                    <a:pt x="120396" y="1313688"/>
                  </a:lnTo>
                  <a:lnTo>
                    <a:pt x="132588" y="1316736"/>
                  </a:lnTo>
                  <a:lnTo>
                    <a:pt x="6957060" y="1316736"/>
                  </a:lnTo>
                  <a:lnTo>
                    <a:pt x="6946392" y="1324356"/>
                  </a:lnTo>
                  <a:lnTo>
                    <a:pt x="6932676" y="1330452"/>
                  </a:lnTo>
                  <a:lnTo>
                    <a:pt x="6920484" y="1335024"/>
                  </a:lnTo>
                  <a:lnTo>
                    <a:pt x="6906768" y="1339596"/>
                  </a:lnTo>
                  <a:lnTo>
                    <a:pt x="6891528" y="1341120"/>
                  </a:lnTo>
                  <a:lnTo>
                    <a:pt x="6877812" y="1342644"/>
                  </a:lnTo>
                  <a:close/>
                </a:path>
                <a:path w="7021195" h="1343025">
                  <a:moveTo>
                    <a:pt x="6957060" y="1316736"/>
                  </a:moveTo>
                  <a:lnTo>
                    <a:pt x="6888480" y="1316736"/>
                  </a:lnTo>
                  <a:lnTo>
                    <a:pt x="6899148" y="1315212"/>
                  </a:lnTo>
                  <a:lnTo>
                    <a:pt x="6911339" y="1312164"/>
                  </a:lnTo>
                  <a:lnTo>
                    <a:pt x="6950964" y="1290828"/>
                  </a:lnTo>
                  <a:lnTo>
                    <a:pt x="6981444" y="1255776"/>
                  </a:lnTo>
                  <a:lnTo>
                    <a:pt x="6992112" y="1222248"/>
                  </a:lnTo>
                  <a:lnTo>
                    <a:pt x="6995160" y="1210055"/>
                  </a:lnTo>
                  <a:lnTo>
                    <a:pt x="6995160" y="132588"/>
                  </a:lnTo>
                  <a:lnTo>
                    <a:pt x="6993636" y="120396"/>
                  </a:lnTo>
                  <a:lnTo>
                    <a:pt x="6990588" y="109728"/>
                  </a:lnTo>
                  <a:lnTo>
                    <a:pt x="6981444" y="88392"/>
                  </a:lnTo>
                  <a:lnTo>
                    <a:pt x="6975348" y="79248"/>
                  </a:lnTo>
                  <a:lnTo>
                    <a:pt x="6969252" y="68580"/>
                  </a:lnTo>
                  <a:lnTo>
                    <a:pt x="6934200" y="39624"/>
                  </a:lnTo>
                  <a:lnTo>
                    <a:pt x="6888480" y="25908"/>
                  </a:lnTo>
                  <a:lnTo>
                    <a:pt x="6958838" y="25908"/>
                  </a:lnTo>
                  <a:lnTo>
                    <a:pt x="6978396" y="42672"/>
                  </a:lnTo>
                  <a:lnTo>
                    <a:pt x="6987539" y="51816"/>
                  </a:lnTo>
                  <a:lnTo>
                    <a:pt x="6995160" y="64008"/>
                  </a:lnTo>
                  <a:lnTo>
                    <a:pt x="7002780" y="74676"/>
                  </a:lnTo>
                  <a:lnTo>
                    <a:pt x="7008876" y="88392"/>
                  </a:lnTo>
                  <a:lnTo>
                    <a:pt x="7013448" y="100584"/>
                  </a:lnTo>
                  <a:lnTo>
                    <a:pt x="7018020" y="114300"/>
                  </a:lnTo>
                  <a:lnTo>
                    <a:pt x="7019544" y="129540"/>
                  </a:lnTo>
                  <a:lnTo>
                    <a:pt x="7021068" y="143256"/>
                  </a:lnTo>
                  <a:lnTo>
                    <a:pt x="7021068" y="1197864"/>
                  </a:lnTo>
                  <a:lnTo>
                    <a:pt x="7019544" y="1211580"/>
                  </a:lnTo>
                  <a:lnTo>
                    <a:pt x="7018020" y="1226820"/>
                  </a:lnTo>
                  <a:lnTo>
                    <a:pt x="7014972" y="1240536"/>
                  </a:lnTo>
                  <a:lnTo>
                    <a:pt x="7008876" y="1254252"/>
                  </a:lnTo>
                  <a:lnTo>
                    <a:pt x="7004304" y="1266444"/>
                  </a:lnTo>
                  <a:lnTo>
                    <a:pt x="6996684" y="1278636"/>
                  </a:lnTo>
                  <a:lnTo>
                    <a:pt x="6978396" y="1299972"/>
                  </a:lnTo>
                  <a:lnTo>
                    <a:pt x="6969252" y="1309116"/>
                  </a:lnTo>
                  <a:lnTo>
                    <a:pt x="6957060" y="13167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386265" y="2620758"/>
            <a:ext cx="5715635" cy="3855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25" dirty="0">
                <a:solidFill>
                  <a:srgbClr val="FFFFFF"/>
                </a:solidFill>
                <a:latin typeface="Constantia"/>
                <a:cs typeface="Constantia"/>
              </a:rPr>
              <a:t>Gerçekçi</a:t>
            </a:r>
            <a:r>
              <a:rPr sz="3400" spc="-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400" spc="25" dirty="0">
                <a:solidFill>
                  <a:srgbClr val="FFFFFF"/>
                </a:solidFill>
                <a:latin typeface="Constantia"/>
                <a:cs typeface="Constantia"/>
              </a:rPr>
              <a:t>hedefler</a:t>
            </a:r>
            <a:r>
              <a:rPr sz="3400" spc="-1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400" spc="-30" dirty="0">
                <a:solidFill>
                  <a:srgbClr val="FFFFFF"/>
                </a:solidFill>
                <a:latin typeface="Constantia"/>
                <a:cs typeface="Constantia"/>
              </a:rPr>
              <a:t>koyun</a:t>
            </a:r>
            <a:endParaRPr sz="3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3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150">
              <a:latin typeface="Constantia"/>
              <a:cs typeface="Constantia"/>
            </a:endParaRPr>
          </a:p>
          <a:p>
            <a:pPr marL="1247140" indent="-617855">
              <a:lnSpc>
                <a:spcPct val="100000"/>
              </a:lnSpc>
            </a:pPr>
            <a:r>
              <a:rPr sz="3400" spc="10" dirty="0">
                <a:solidFill>
                  <a:srgbClr val="FFFFFF"/>
                </a:solidFill>
                <a:latin typeface="Constantia"/>
                <a:cs typeface="Constantia"/>
              </a:rPr>
              <a:t>Hedeflerinizi</a:t>
            </a:r>
            <a:r>
              <a:rPr sz="340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Constantia"/>
                <a:cs typeface="Constantia"/>
              </a:rPr>
              <a:t>somutlaştırın</a:t>
            </a:r>
            <a:endParaRPr sz="3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3400">
              <a:latin typeface="Constantia"/>
              <a:cs typeface="Constantia"/>
            </a:endParaRPr>
          </a:p>
          <a:p>
            <a:pPr marL="1247140" marR="284480">
              <a:lnSpc>
                <a:spcPts val="3740"/>
              </a:lnSpc>
              <a:spcBef>
                <a:spcPts val="2415"/>
              </a:spcBef>
            </a:pPr>
            <a:r>
              <a:rPr sz="3400" spc="-35" dirty="0">
                <a:solidFill>
                  <a:srgbClr val="FFFFFF"/>
                </a:solidFill>
                <a:latin typeface="Constantia"/>
                <a:cs typeface="Constantia"/>
              </a:rPr>
              <a:t>Uzun </a:t>
            </a:r>
            <a:r>
              <a:rPr sz="3400" spc="-45" dirty="0">
                <a:solidFill>
                  <a:srgbClr val="FFFFFF"/>
                </a:solidFill>
                <a:latin typeface="Constantia"/>
                <a:cs typeface="Constantia"/>
              </a:rPr>
              <a:t>ve </a:t>
            </a:r>
            <a:r>
              <a:rPr sz="3400" spc="-10" dirty="0">
                <a:solidFill>
                  <a:srgbClr val="FFFFFF"/>
                </a:solidFill>
                <a:latin typeface="Constantia"/>
                <a:cs typeface="Constantia"/>
              </a:rPr>
              <a:t>kısa </a:t>
            </a:r>
            <a:r>
              <a:rPr sz="3400" spc="-5" dirty="0">
                <a:solidFill>
                  <a:srgbClr val="FFFFFF"/>
                </a:solidFill>
                <a:latin typeface="Constantia"/>
                <a:cs typeface="Constantia"/>
              </a:rPr>
              <a:t>dönemli </a:t>
            </a:r>
            <a:r>
              <a:rPr sz="340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400" spc="-5" dirty="0">
                <a:solidFill>
                  <a:srgbClr val="FFFFFF"/>
                </a:solidFill>
                <a:latin typeface="Constantia"/>
                <a:cs typeface="Constantia"/>
              </a:rPr>
              <a:t>amaçlarınızı</a:t>
            </a:r>
            <a:r>
              <a:rPr sz="3400" spc="-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Constantia"/>
                <a:cs typeface="Constantia"/>
              </a:rPr>
              <a:t>belirleyin</a:t>
            </a:r>
            <a:endParaRPr sz="3400">
              <a:latin typeface="Constantia"/>
              <a:cs typeface="Constant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336523" y="3272027"/>
            <a:ext cx="1539240" cy="2414270"/>
          </a:xfrm>
          <a:custGeom>
            <a:avLst/>
            <a:gdLst/>
            <a:ahLst/>
            <a:cxnLst/>
            <a:rect l="l" t="t" r="r" b="b"/>
            <a:pathLst>
              <a:path w="1539240" h="2414270">
                <a:moveTo>
                  <a:pt x="922020" y="470916"/>
                </a:moveTo>
                <a:lnTo>
                  <a:pt x="708660" y="470916"/>
                </a:lnTo>
                <a:lnTo>
                  <a:pt x="708660" y="25908"/>
                </a:lnTo>
                <a:lnTo>
                  <a:pt x="708660" y="13716"/>
                </a:lnTo>
                <a:lnTo>
                  <a:pt x="708660" y="0"/>
                </a:lnTo>
                <a:lnTo>
                  <a:pt x="213360" y="0"/>
                </a:lnTo>
                <a:lnTo>
                  <a:pt x="213360" y="470916"/>
                </a:lnTo>
                <a:lnTo>
                  <a:pt x="0" y="470916"/>
                </a:lnTo>
                <a:lnTo>
                  <a:pt x="461772" y="885444"/>
                </a:lnTo>
                <a:lnTo>
                  <a:pt x="490537" y="859536"/>
                </a:lnTo>
                <a:lnTo>
                  <a:pt x="893254" y="496824"/>
                </a:lnTo>
                <a:lnTo>
                  <a:pt x="918641" y="473964"/>
                </a:lnTo>
                <a:lnTo>
                  <a:pt x="922020" y="470916"/>
                </a:lnTo>
                <a:close/>
              </a:path>
              <a:path w="1539240" h="2414270">
                <a:moveTo>
                  <a:pt x="1539240" y="1997976"/>
                </a:moveTo>
                <a:lnTo>
                  <a:pt x="1325880" y="1997976"/>
                </a:lnTo>
                <a:lnTo>
                  <a:pt x="1325880" y="1552968"/>
                </a:lnTo>
                <a:lnTo>
                  <a:pt x="1325880" y="1540776"/>
                </a:lnTo>
                <a:lnTo>
                  <a:pt x="1325880" y="1527060"/>
                </a:lnTo>
                <a:lnTo>
                  <a:pt x="830580" y="1527060"/>
                </a:lnTo>
                <a:lnTo>
                  <a:pt x="830580" y="1997976"/>
                </a:lnTo>
                <a:lnTo>
                  <a:pt x="617220" y="1997976"/>
                </a:lnTo>
                <a:lnTo>
                  <a:pt x="1078992" y="2414028"/>
                </a:lnTo>
                <a:lnTo>
                  <a:pt x="1109345" y="2386596"/>
                </a:lnTo>
                <a:lnTo>
                  <a:pt x="1510588" y="2023884"/>
                </a:lnTo>
                <a:lnTo>
                  <a:pt x="1534185" y="2002548"/>
                </a:lnTo>
                <a:lnTo>
                  <a:pt x="1539240" y="1997976"/>
                </a:lnTo>
                <a:close/>
              </a:path>
            </a:pathLst>
          </a:custGeom>
          <a:solidFill>
            <a:srgbClr val="CCD4E9">
              <a:alpha val="89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2411" y="1475232"/>
            <a:ext cx="7146035" cy="519988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8756" y="1069463"/>
            <a:ext cx="3253104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5" dirty="0">
                <a:solidFill>
                  <a:srgbClr val="03607B"/>
                </a:solidFill>
                <a:latin typeface="Calibri"/>
                <a:cs typeface="Calibri"/>
              </a:rPr>
              <a:t>3.</a:t>
            </a:r>
            <a:r>
              <a:rPr sz="4500" spc="-105" dirty="0">
                <a:solidFill>
                  <a:srgbClr val="03607B"/>
                </a:solidFill>
                <a:latin typeface="Calibri"/>
                <a:cs typeface="Calibri"/>
              </a:rPr>
              <a:t> </a:t>
            </a:r>
            <a:r>
              <a:rPr sz="4500" dirty="0">
                <a:solidFill>
                  <a:srgbClr val="03607B"/>
                </a:solidFill>
                <a:latin typeface="Calibri"/>
                <a:cs typeface="Calibri"/>
              </a:rPr>
              <a:t>Modelleme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0073" y="1906083"/>
            <a:ext cx="3996690" cy="3846829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86385" marR="5080" indent="-274320" algn="just">
              <a:lnSpc>
                <a:spcPct val="80000"/>
              </a:lnSpc>
              <a:spcBef>
                <a:spcPts val="620"/>
              </a:spcBef>
              <a:buClr>
                <a:srgbClr val="0ACFD8"/>
              </a:buClr>
              <a:buSzPct val="93181"/>
              <a:buFont typeface="Arial MT"/>
              <a:buChar char="•"/>
              <a:tabLst>
                <a:tab pos="287020" algn="l"/>
              </a:tabLst>
            </a:pPr>
            <a:r>
              <a:rPr sz="2200" spc="5" dirty="0">
                <a:solidFill>
                  <a:srgbClr val="7E7E7E"/>
                </a:solidFill>
                <a:latin typeface="Constantia"/>
                <a:cs typeface="Constantia"/>
              </a:rPr>
              <a:t>Hedeflere</a:t>
            </a:r>
            <a:r>
              <a:rPr sz="2200" spc="-110" dirty="0">
                <a:solidFill>
                  <a:srgbClr val="7E7E7E"/>
                </a:solidFill>
                <a:latin typeface="Constantia"/>
                <a:cs typeface="Constantia"/>
              </a:rPr>
              <a:t> </a:t>
            </a:r>
            <a:r>
              <a:rPr sz="2200" spc="-5" dirty="0">
                <a:solidFill>
                  <a:srgbClr val="7E7E7E"/>
                </a:solidFill>
                <a:latin typeface="Constantia"/>
                <a:cs typeface="Constantia"/>
              </a:rPr>
              <a:t>ulaşmak</a:t>
            </a:r>
            <a:r>
              <a:rPr sz="2200" spc="-85" dirty="0">
                <a:solidFill>
                  <a:srgbClr val="7E7E7E"/>
                </a:solidFill>
                <a:latin typeface="Constantia"/>
                <a:cs typeface="Constantia"/>
              </a:rPr>
              <a:t> </a:t>
            </a:r>
            <a:r>
              <a:rPr sz="2200" spc="-5" dirty="0">
                <a:solidFill>
                  <a:srgbClr val="7E7E7E"/>
                </a:solidFill>
                <a:latin typeface="Constantia"/>
                <a:cs typeface="Constantia"/>
              </a:rPr>
              <a:t>için</a:t>
            </a:r>
            <a:r>
              <a:rPr sz="2200" spc="-95" dirty="0">
                <a:solidFill>
                  <a:srgbClr val="7E7E7E"/>
                </a:solidFill>
                <a:latin typeface="Constantia"/>
                <a:cs typeface="Constantia"/>
              </a:rPr>
              <a:t> </a:t>
            </a:r>
            <a:r>
              <a:rPr sz="2200" spc="-5" dirty="0">
                <a:solidFill>
                  <a:srgbClr val="7E7E7E"/>
                </a:solidFill>
                <a:latin typeface="Constantia"/>
                <a:cs typeface="Constantia"/>
              </a:rPr>
              <a:t>önemli </a:t>
            </a:r>
            <a:r>
              <a:rPr sz="2200" spc="-540" dirty="0">
                <a:solidFill>
                  <a:srgbClr val="7E7E7E"/>
                </a:solidFill>
                <a:latin typeface="Constantia"/>
                <a:cs typeface="Constantia"/>
              </a:rPr>
              <a:t> </a:t>
            </a:r>
            <a:r>
              <a:rPr sz="2200" spc="5" dirty="0">
                <a:solidFill>
                  <a:srgbClr val="7E7E7E"/>
                </a:solidFill>
                <a:latin typeface="Constantia"/>
                <a:cs typeface="Constantia"/>
              </a:rPr>
              <a:t>k</a:t>
            </a:r>
            <a:r>
              <a:rPr sz="2200" spc="-15" dirty="0">
                <a:solidFill>
                  <a:srgbClr val="7E7E7E"/>
                </a:solidFill>
                <a:latin typeface="Constantia"/>
                <a:cs typeface="Constantia"/>
              </a:rPr>
              <a:t>i</a:t>
            </a:r>
            <a:r>
              <a:rPr sz="2200" spc="-20" dirty="0">
                <a:solidFill>
                  <a:srgbClr val="7E7E7E"/>
                </a:solidFill>
                <a:latin typeface="Constantia"/>
                <a:cs typeface="Constantia"/>
              </a:rPr>
              <a:t>ş</a:t>
            </a:r>
            <a:r>
              <a:rPr sz="2200" spc="5" dirty="0">
                <a:solidFill>
                  <a:srgbClr val="7E7E7E"/>
                </a:solidFill>
                <a:latin typeface="Constantia"/>
                <a:cs typeface="Constantia"/>
              </a:rPr>
              <a:t>i</a:t>
            </a:r>
            <a:r>
              <a:rPr sz="2200" spc="-10" dirty="0">
                <a:solidFill>
                  <a:srgbClr val="7E7E7E"/>
                </a:solidFill>
                <a:latin typeface="Constantia"/>
                <a:cs typeface="Constantia"/>
              </a:rPr>
              <a:t>l</a:t>
            </a:r>
            <a:r>
              <a:rPr sz="2200" spc="-5" dirty="0">
                <a:solidFill>
                  <a:srgbClr val="7E7E7E"/>
                </a:solidFill>
                <a:latin typeface="Constantia"/>
                <a:cs typeface="Constantia"/>
              </a:rPr>
              <a:t>er</a:t>
            </a:r>
            <a:r>
              <a:rPr sz="2200" spc="-100" dirty="0">
                <a:solidFill>
                  <a:srgbClr val="7E7E7E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7E7E7E"/>
                </a:solidFill>
                <a:latin typeface="Constantia"/>
                <a:cs typeface="Constantia"/>
              </a:rPr>
              <a:t>b</a:t>
            </a:r>
            <a:r>
              <a:rPr sz="2200" spc="5" dirty="0">
                <a:solidFill>
                  <a:srgbClr val="7E7E7E"/>
                </a:solidFill>
                <a:latin typeface="Constantia"/>
                <a:cs typeface="Constantia"/>
              </a:rPr>
              <a:t>i</a:t>
            </a:r>
            <a:r>
              <a:rPr sz="2200" spc="-30" dirty="0">
                <a:solidFill>
                  <a:srgbClr val="7E7E7E"/>
                </a:solidFill>
                <a:latin typeface="Constantia"/>
                <a:cs typeface="Constantia"/>
              </a:rPr>
              <a:t>z</a:t>
            </a:r>
            <a:r>
              <a:rPr sz="2200" spc="-5" dirty="0">
                <a:solidFill>
                  <a:srgbClr val="7E7E7E"/>
                </a:solidFill>
                <a:latin typeface="Constantia"/>
                <a:cs typeface="Constantia"/>
              </a:rPr>
              <a:t>e</a:t>
            </a:r>
            <a:r>
              <a:rPr sz="2200" spc="-135" dirty="0">
                <a:solidFill>
                  <a:srgbClr val="7E7E7E"/>
                </a:solidFill>
                <a:latin typeface="Constantia"/>
                <a:cs typeface="Constantia"/>
              </a:rPr>
              <a:t> </a:t>
            </a:r>
            <a:r>
              <a:rPr sz="2200" spc="-55" dirty="0">
                <a:solidFill>
                  <a:srgbClr val="7E7E7E"/>
                </a:solidFill>
                <a:latin typeface="Constantia"/>
                <a:cs typeface="Constantia"/>
              </a:rPr>
              <a:t>y</a:t>
            </a:r>
            <a:r>
              <a:rPr sz="2200" spc="-10" dirty="0">
                <a:solidFill>
                  <a:srgbClr val="7E7E7E"/>
                </a:solidFill>
                <a:latin typeface="Constantia"/>
                <a:cs typeface="Constantia"/>
              </a:rPr>
              <a:t>o</a:t>
            </a:r>
            <a:r>
              <a:rPr sz="2200" spc="-5" dirty="0">
                <a:solidFill>
                  <a:srgbClr val="7E7E7E"/>
                </a:solidFill>
                <a:latin typeface="Constantia"/>
                <a:cs typeface="Constantia"/>
              </a:rPr>
              <a:t>l</a:t>
            </a:r>
            <a:r>
              <a:rPr sz="2200" spc="-50" dirty="0">
                <a:solidFill>
                  <a:srgbClr val="7E7E7E"/>
                </a:solidFill>
                <a:latin typeface="Constantia"/>
                <a:cs typeface="Constantia"/>
              </a:rPr>
              <a:t> </a:t>
            </a:r>
            <a:r>
              <a:rPr sz="2200" spc="-70" dirty="0">
                <a:solidFill>
                  <a:srgbClr val="7E7E7E"/>
                </a:solidFill>
                <a:latin typeface="Constantia"/>
                <a:cs typeface="Constantia"/>
              </a:rPr>
              <a:t>g</a:t>
            </a:r>
            <a:r>
              <a:rPr sz="2200" spc="-10" dirty="0">
                <a:solidFill>
                  <a:srgbClr val="7E7E7E"/>
                </a:solidFill>
                <a:latin typeface="Constantia"/>
                <a:cs typeface="Constantia"/>
              </a:rPr>
              <a:t>ö</a:t>
            </a:r>
            <a:r>
              <a:rPr sz="2200" spc="5" dirty="0">
                <a:solidFill>
                  <a:srgbClr val="7E7E7E"/>
                </a:solidFill>
                <a:latin typeface="Constantia"/>
                <a:cs typeface="Constantia"/>
              </a:rPr>
              <a:t>s</a:t>
            </a:r>
            <a:r>
              <a:rPr sz="2200" spc="-35" dirty="0">
                <a:solidFill>
                  <a:srgbClr val="7E7E7E"/>
                </a:solidFill>
                <a:latin typeface="Constantia"/>
                <a:cs typeface="Constantia"/>
              </a:rPr>
              <a:t>t</a:t>
            </a:r>
            <a:r>
              <a:rPr sz="2200" spc="-5" dirty="0">
                <a:solidFill>
                  <a:srgbClr val="7E7E7E"/>
                </a:solidFill>
                <a:latin typeface="Constantia"/>
                <a:cs typeface="Constantia"/>
              </a:rPr>
              <a:t>e</a:t>
            </a:r>
            <a:r>
              <a:rPr sz="2200" spc="-60" dirty="0">
                <a:solidFill>
                  <a:srgbClr val="7E7E7E"/>
                </a:solidFill>
                <a:latin typeface="Constantia"/>
                <a:cs typeface="Constantia"/>
              </a:rPr>
              <a:t>r</a:t>
            </a:r>
            <a:r>
              <a:rPr sz="2200" spc="-5" dirty="0">
                <a:solidFill>
                  <a:srgbClr val="7E7E7E"/>
                </a:solidFill>
                <a:latin typeface="Constantia"/>
                <a:cs typeface="Constantia"/>
              </a:rPr>
              <a:t>e</a:t>
            </a:r>
            <a:r>
              <a:rPr sz="2200" dirty="0">
                <a:solidFill>
                  <a:srgbClr val="7E7E7E"/>
                </a:solidFill>
                <a:latin typeface="Constantia"/>
                <a:cs typeface="Constantia"/>
              </a:rPr>
              <a:t>b</a:t>
            </a:r>
            <a:r>
              <a:rPr sz="2200" spc="5" dirty="0">
                <a:solidFill>
                  <a:srgbClr val="7E7E7E"/>
                </a:solidFill>
                <a:latin typeface="Constantia"/>
                <a:cs typeface="Constantia"/>
              </a:rPr>
              <a:t>i</a:t>
            </a:r>
            <a:r>
              <a:rPr sz="2200" spc="-30" dirty="0">
                <a:solidFill>
                  <a:srgbClr val="7E7E7E"/>
                </a:solidFill>
                <a:latin typeface="Constantia"/>
                <a:cs typeface="Constantia"/>
              </a:rPr>
              <a:t>l</a:t>
            </a:r>
            <a:r>
              <a:rPr sz="2200" spc="5" dirty="0">
                <a:solidFill>
                  <a:srgbClr val="7E7E7E"/>
                </a:solidFill>
                <a:latin typeface="Constantia"/>
                <a:cs typeface="Constantia"/>
              </a:rPr>
              <a:t>i</a:t>
            </a:r>
            <a:r>
              <a:rPr sz="2200" spc="-210" dirty="0">
                <a:solidFill>
                  <a:srgbClr val="7E7E7E"/>
                </a:solidFill>
                <a:latin typeface="Constantia"/>
                <a:cs typeface="Constantia"/>
              </a:rPr>
              <a:t>r</a:t>
            </a:r>
            <a:r>
              <a:rPr sz="2200" spc="-5" dirty="0">
                <a:solidFill>
                  <a:srgbClr val="7E7E7E"/>
                </a:solidFill>
                <a:latin typeface="Constantia"/>
                <a:cs typeface="Constantia"/>
              </a:rPr>
              <a:t>.</a:t>
            </a:r>
            <a:r>
              <a:rPr sz="2200" dirty="0">
                <a:solidFill>
                  <a:srgbClr val="7E7E7E"/>
                </a:solidFill>
                <a:latin typeface="Constantia"/>
                <a:cs typeface="Constantia"/>
              </a:rPr>
              <a:t> </a:t>
            </a:r>
            <a:r>
              <a:rPr sz="2200" spc="-20" dirty="0">
                <a:solidFill>
                  <a:srgbClr val="7E7E7E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7E7E7E"/>
                </a:solidFill>
                <a:latin typeface="Constantia"/>
                <a:cs typeface="Constantia"/>
              </a:rPr>
              <a:t>B</a:t>
            </a:r>
            <a:r>
              <a:rPr sz="2200" spc="-5" dirty="0">
                <a:solidFill>
                  <a:srgbClr val="7E7E7E"/>
                </a:solidFill>
                <a:latin typeface="Constantia"/>
                <a:cs typeface="Constantia"/>
              </a:rPr>
              <a:t>u  </a:t>
            </a:r>
            <a:r>
              <a:rPr sz="2200" spc="-30" dirty="0">
                <a:solidFill>
                  <a:srgbClr val="7E7E7E"/>
                </a:solidFill>
                <a:latin typeface="Constantia"/>
                <a:cs typeface="Constantia"/>
              </a:rPr>
              <a:t>kişiler,</a:t>
            </a:r>
            <a:r>
              <a:rPr sz="2200" dirty="0">
                <a:solidFill>
                  <a:srgbClr val="7E7E7E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7E7E7E"/>
                </a:solidFill>
                <a:latin typeface="Constantia"/>
                <a:cs typeface="Constantia"/>
              </a:rPr>
              <a:t>bizim</a:t>
            </a:r>
            <a:r>
              <a:rPr sz="2200" spc="-70" dirty="0">
                <a:solidFill>
                  <a:srgbClr val="7E7E7E"/>
                </a:solidFill>
                <a:latin typeface="Constantia"/>
                <a:cs typeface="Constantia"/>
              </a:rPr>
              <a:t> </a:t>
            </a:r>
            <a:r>
              <a:rPr sz="2200" spc="-25" dirty="0">
                <a:solidFill>
                  <a:srgbClr val="7E7E7E"/>
                </a:solidFill>
                <a:latin typeface="Constantia"/>
                <a:cs typeface="Constantia"/>
              </a:rPr>
              <a:t>rol</a:t>
            </a:r>
            <a:r>
              <a:rPr sz="2200" spc="-10" dirty="0">
                <a:solidFill>
                  <a:srgbClr val="7E7E7E"/>
                </a:solidFill>
                <a:latin typeface="Constantia"/>
                <a:cs typeface="Constantia"/>
              </a:rPr>
              <a:t> </a:t>
            </a:r>
            <a:r>
              <a:rPr sz="2200" spc="-20" dirty="0">
                <a:solidFill>
                  <a:srgbClr val="7E7E7E"/>
                </a:solidFill>
                <a:latin typeface="Constantia"/>
                <a:cs typeface="Constantia"/>
              </a:rPr>
              <a:t>modelimizdir.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ACFD8"/>
              </a:buClr>
              <a:buFont typeface="Arial MT"/>
              <a:buChar char="•"/>
            </a:pPr>
            <a:endParaRPr sz="2550">
              <a:latin typeface="Constantia"/>
              <a:cs typeface="Constantia"/>
            </a:endParaRPr>
          </a:p>
          <a:p>
            <a:pPr marL="286385" marR="20320" indent="-274320">
              <a:lnSpc>
                <a:spcPts val="2110"/>
              </a:lnSpc>
              <a:buClr>
                <a:srgbClr val="0ACFD8"/>
              </a:buClr>
              <a:buSzPct val="93181"/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200" spc="-5" dirty="0">
                <a:solidFill>
                  <a:srgbClr val="7E7E7E"/>
                </a:solidFill>
                <a:latin typeface="Constantia"/>
                <a:cs typeface="Constantia"/>
              </a:rPr>
              <a:t>İlk </a:t>
            </a:r>
            <a:r>
              <a:rPr sz="2200" spc="-15" dirty="0">
                <a:solidFill>
                  <a:srgbClr val="7E7E7E"/>
                </a:solidFill>
                <a:latin typeface="Constantia"/>
                <a:cs typeface="Constantia"/>
              </a:rPr>
              <a:t>rol </a:t>
            </a:r>
            <a:r>
              <a:rPr sz="2200" spc="-5" dirty="0">
                <a:solidFill>
                  <a:srgbClr val="7E7E7E"/>
                </a:solidFill>
                <a:latin typeface="Constantia"/>
                <a:cs typeface="Constantia"/>
              </a:rPr>
              <a:t>modelimiz </a:t>
            </a:r>
            <a:r>
              <a:rPr sz="2200" spc="-25" dirty="0">
                <a:solidFill>
                  <a:srgbClr val="7E7E7E"/>
                </a:solidFill>
                <a:latin typeface="Constantia"/>
                <a:cs typeface="Constantia"/>
              </a:rPr>
              <a:t>ailemizdir. </a:t>
            </a:r>
            <a:r>
              <a:rPr sz="2200" spc="-20" dirty="0">
                <a:solidFill>
                  <a:srgbClr val="7E7E7E"/>
                </a:solidFill>
                <a:latin typeface="Constantia"/>
                <a:cs typeface="Constantia"/>
              </a:rPr>
              <a:t> </a:t>
            </a:r>
            <a:r>
              <a:rPr sz="2200" spc="-30" dirty="0">
                <a:solidFill>
                  <a:srgbClr val="7E7E7E"/>
                </a:solidFill>
                <a:latin typeface="Constantia"/>
                <a:cs typeface="Constantia"/>
              </a:rPr>
              <a:t>D</a:t>
            </a:r>
            <a:r>
              <a:rPr sz="2200" spc="-5" dirty="0">
                <a:solidFill>
                  <a:srgbClr val="7E7E7E"/>
                </a:solidFill>
                <a:latin typeface="Constantia"/>
                <a:cs typeface="Constantia"/>
              </a:rPr>
              <a:t>aha</a:t>
            </a:r>
            <a:r>
              <a:rPr sz="2200" spc="-114" dirty="0">
                <a:solidFill>
                  <a:srgbClr val="7E7E7E"/>
                </a:solidFill>
                <a:latin typeface="Constantia"/>
                <a:cs typeface="Constantia"/>
              </a:rPr>
              <a:t> </a:t>
            </a:r>
            <a:r>
              <a:rPr sz="2200" spc="5" dirty="0">
                <a:solidFill>
                  <a:srgbClr val="7E7E7E"/>
                </a:solidFill>
                <a:latin typeface="Constantia"/>
                <a:cs typeface="Constantia"/>
              </a:rPr>
              <a:t>s</a:t>
            </a:r>
            <a:r>
              <a:rPr sz="2200" spc="-10" dirty="0">
                <a:solidFill>
                  <a:srgbClr val="7E7E7E"/>
                </a:solidFill>
                <a:latin typeface="Constantia"/>
                <a:cs typeface="Constantia"/>
              </a:rPr>
              <a:t>on</a:t>
            </a:r>
            <a:r>
              <a:rPr sz="2200" spc="-35" dirty="0">
                <a:solidFill>
                  <a:srgbClr val="7E7E7E"/>
                </a:solidFill>
                <a:latin typeface="Constantia"/>
                <a:cs typeface="Constantia"/>
              </a:rPr>
              <a:t>r</a:t>
            </a:r>
            <a:r>
              <a:rPr sz="2200" spc="-5" dirty="0">
                <a:solidFill>
                  <a:srgbClr val="7E7E7E"/>
                </a:solidFill>
                <a:latin typeface="Constantia"/>
                <a:cs typeface="Constantia"/>
              </a:rPr>
              <a:t>a</a:t>
            </a:r>
            <a:r>
              <a:rPr sz="2200" spc="-135" dirty="0">
                <a:solidFill>
                  <a:srgbClr val="7E7E7E"/>
                </a:solidFill>
                <a:latin typeface="Constantia"/>
                <a:cs typeface="Constantia"/>
              </a:rPr>
              <a:t> </a:t>
            </a:r>
            <a:r>
              <a:rPr sz="2200" spc="15" dirty="0">
                <a:solidFill>
                  <a:srgbClr val="7E7E7E"/>
                </a:solidFill>
                <a:latin typeface="Constantia"/>
                <a:cs typeface="Constantia"/>
              </a:rPr>
              <a:t>ö</a:t>
            </a:r>
            <a:r>
              <a:rPr sz="2200" spc="-25" dirty="0">
                <a:solidFill>
                  <a:srgbClr val="7E7E7E"/>
                </a:solidFill>
                <a:latin typeface="Constantia"/>
                <a:cs typeface="Constantia"/>
              </a:rPr>
              <a:t>ğ</a:t>
            </a:r>
            <a:r>
              <a:rPr sz="2200" spc="-35" dirty="0">
                <a:solidFill>
                  <a:srgbClr val="7E7E7E"/>
                </a:solidFill>
                <a:latin typeface="Constantia"/>
                <a:cs typeface="Constantia"/>
              </a:rPr>
              <a:t>r</a:t>
            </a:r>
            <a:r>
              <a:rPr sz="2200" spc="-5" dirty="0">
                <a:solidFill>
                  <a:srgbClr val="7E7E7E"/>
                </a:solidFill>
                <a:latin typeface="Constantia"/>
                <a:cs typeface="Constantia"/>
              </a:rPr>
              <a:t>e</a:t>
            </a:r>
            <a:r>
              <a:rPr sz="2200" spc="10" dirty="0">
                <a:solidFill>
                  <a:srgbClr val="7E7E7E"/>
                </a:solidFill>
                <a:latin typeface="Constantia"/>
                <a:cs typeface="Constantia"/>
              </a:rPr>
              <a:t>t</a:t>
            </a:r>
            <a:r>
              <a:rPr sz="2200" dirty="0">
                <a:solidFill>
                  <a:srgbClr val="7E7E7E"/>
                </a:solidFill>
                <a:latin typeface="Constantia"/>
                <a:cs typeface="Constantia"/>
              </a:rPr>
              <a:t>m</a:t>
            </a:r>
            <a:r>
              <a:rPr sz="2200" spc="-5" dirty="0">
                <a:solidFill>
                  <a:srgbClr val="7E7E7E"/>
                </a:solidFill>
                <a:latin typeface="Constantia"/>
                <a:cs typeface="Constantia"/>
              </a:rPr>
              <a:t>e</a:t>
            </a:r>
            <a:r>
              <a:rPr sz="2200" spc="-10" dirty="0">
                <a:solidFill>
                  <a:srgbClr val="7E7E7E"/>
                </a:solidFill>
                <a:latin typeface="Constantia"/>
                <a:cs typeface="Constantia"/>
              </a:rPr>
              <a:t>nl</a:t>
            </a:r>
            <a:r>
              <a:rPr sz="2200" spc="-25" dirty="0">
                <a:solidFill>
                  <a:srgbClr val="7E7E7E"/>
                </a:solidFill>
                <a:latin typeface="Constantia"/>
                <a:cs typeface="Constantia"/>
              </a:rPr>
              <a:t>e</a:t>
            </a:r>
            <a:r>
              <a:rPr sz="2200" spc="5" dirty="0">
                <a:solidFill>
                  <a:srgbClr val="7E7E7E"/>
                </a:solidFill>
                <a:latin typeface="Constantia"/>
                <a:cs typeface="Constantia"/>
              </a:rPr>
              <a:t>r</a:t>
            </a:r>
            <a:r>
              <a:rPr sz="2200" spc="-15" dirty="0">
                <a:solidFill>
                  <a:srgbClr val="7E7E7E"/>
                </a:solidFill>
                <a:latin typeface="Constantia"/>
                <a:cs typeface="Constantia"/>
              </a:rPr>
              <a:t>i</a:t>
            </a:r>
            <a:r>
              <a:rPr sz="2200" spc="-20" dirty="0">
                <a:solidFill>
                  <a:srgbClr val="7E7E7E"/>
                </a:solidFill>
                <a:latin typeface="Constantia"/>
                <a:cs typeface="Constantia"/>
              </a:rPr>
              <a:t>m</a:t>
            </a:r>
            <a:r>
              <a:rPr sz="2200" spc="5" dirty="0">
                <a:solidFill>
                  <a:srgbClr val="7E7E7E"/>
                </a:solidFill>
                <a:latin typeface="Constantia"/>
                <a:cs typeface="Constantia"/>
              </a:rPr>
              <a:t>i</a:t>
            </a:r>
            <a:r>
              <a:rPr sz="2200" spc="-5" dirty="0">
                <a:solidFill>
                  <a:srgbClr val="7E7E7E"/>
                </a:solidFill>
                <a:latin typeface="Constantia"/>
                <a:cs typeface="Constantia"/>
              </a:rPr>
              <a:t>z,  </a:t>
            </a:r>
            <a:r>
              <a:rPr sz="2200" spc="-10" dirty="0">
                <a:solidFill>
                  <a:srgbClr val="7E7E7E"/>
                </a:solidFill>
                <a:latin typeface="Constantia"/>
                <a:cs typeface="Constantia"/>
              </a:rPr>
              <a:t>sevdiğimiz büyüklerimiz, </a:t>
            </a:r>
            <a:r>
              <a:rPr sz="2200" spc="-5" dirty="0">
                <a:solidFill>
                  <a:srgbClr val="7E7E7E"/>
                </a:solidFill>
                <a:latin typeface="Constantia"/>
                <a:cs typeface="Constantia"/>
              </a:rPr>
              <a:t> a</a:t>
            </a:r>
            <a:r>
              <a:rPr sz="2200" spc="-35" dirty="0">
                <a:solidFill>
                  <a:srgbClr val="7E7E7E"/>
                </a:solidFill>
                <a:latin typeface="Constantia"/>
                <a:cs typeface="Constantia"/>
              </a:rPr>
              <a:t>r</a:t>
            </a:r>
            <a:r>
              <a:rPr sz="2200" spc="5" dirty="0">
                <a:solidFill>
                  <a:srgbClr val="7E7E7E"/>
                </a:solidFill>
                <a:latin typeface="Constantia"/>
                <a:cs typeface="Constantia"/>
              </a:rPr>
              <a:t>k</a:t>
            </a:r>
            <a:r>
              <a:rPr sz="2200" spc="-5" dirty="0">
                <a:solidFill>
                  <a:srgbClr val="7E7E7E"/>
                </a:solidFill>
                <a:latin typeface="Constantia"/>
                <a:cs typeface="Constantia"/>
              </a:rPr>
              <a:t>a</a:t>
            </a:r>
            <a:r>
              <a:rPr sz="2200" dirty="0">
                <a:solidFill>
                  <a:srgbClr val="7E7E7E"/>
                </a:solidFill>
                <a:latin typeface="Constantia"/>
                <a:cs typeface="Constantia"/>
              </a:rPr>
              <a:t>d</a:t>
            </a:r>
            <a:r>
              <a:rPr sz="2200" spc="-5" dirty="0">
                <a:solidFill>
                  <a:srgbClr val="7E7E7E"/>
                </a:solidFill>
                <a:latin typeface="Constantia"/>
                <a:cs typeface="Constantia"/>
              </a:rPr>
              <a:t>a</a:t>
            </a:r>
            <a:r>
              <a:rPr sz="2200" spc="-20" dirty="0">
                <a:solidFill>
                  <a:srgbClr val="7E7E7E"/>
                </a:solidFill>
                <a:latin typeface="Constantia"/>
                <a:cs typeface="Constantia"/>
              </a:rPr>
              <a:t>ş</a:t>
            </a:r>
            <a:r>
              <a:rPr sz="2200" spc="-10" dirty="0">
                <a:solidFill>
                  <a:srgbClr val="7E7E7E"/>
                </a:solidFill>
                <a:latin typeface="Constantia"/>
                <a:cs typeface="Constantia"/>
              </a:rPr>
              <a:t>l</a:t>
            </a:r>
            <a:r>
              <a:rPr sz="2200" spc="-5" dirty="0">
                <a:solidFill>
                  <a:srgbClr val="7E7E7E"/>
                </a:solidFill>
                <a:latin typeface="Constantia"/>
                <a:cs typeface="Constantia"/>
              </a:rPr>
              <a:t>a</a:t>
            </a:r>
            <a:r>
              <a:rPr sz="2200" spc="-15" dirty="0">
                <a:solidFill>
                  <a:srgbClr val="7E7E7E"/>
                </a:solidFill>
                <a:latin typeface="Constantia"/>
                <a:cs typeface="Constantia"/>
              </a:rPr>
              <a:t>r</a:t>
            </a:r>
            <a:r>
              <a:rPr sz="2200" spc="5" dirty="0">
                <a:solidFill>
                  <a:srgbClr val="7E7E7E"/>
                </a:solidFill>
                <a:latin typeface="Constantia"/>
                <a:cs typeface="Constantia"/>
              </a:rPr>
              <a:t>ı</a:t>
            </a:r>
            <a:r>
              <a:rPr sz="2200" dirty="0">
                <a:solidFill>
                  <a:srgbClr val="7E7E7E"/>
                </a:solidFill>
                <a:latin typeface="Constantia"/>
                <a:cs typeface="Constantia"/>
              </a:rPr>
              <a:t>m</a:t>
            </a:r>
            <a:r>
              <a:rPr sz="2200" spc="-15" dirty="0">
                <a:solidFill>
                  <a:srgbClr val="7E7E7E"/>
                </a:solidFill>
                <a:latin typeface="Constantia"/>
                <a:cs typeface="Constantia"/>
              </a:rPr>
              <a:t>ı</a:t>
            </a:r>
            <a:r>
              <a:rPr sz="2200" spc="-5" dirty="0">
                <a:solidFill>
                  <a:srgbClr val="7E7E7E"/>
                </a:solidFill>
                <a:latin typeface="Constantia"/>
                <a:cs typeface="Constantia"/>
              </a:rPr>
              <a:t>z</a:t>
            </a:r>
            <a:r>
              <a:rPr sz="2200" spc="-135" dirty="0">
                <a:solidFill>
                  <a:srgbClr val="7E7E7E"/>
                </a:solidFill>
                <a:latin typeface="Constantia"/>
                <a:cs typeface="Constantia"/>
              </a:rPr>
              <a:t> </a:t>
            </a:r>
            <a:r>
              <a:rPr sz="2200" spc="-60" dirty="0">
                <a:solidFill>
                  <a:srgbClr val="7E7E7E"/>
                </a:solidFill>
                <a:latin typeface="Constantia"/>
                <a:cs typeface="Constantia"/>
              </a:rPr>
              <a:t>v</a:t>
            </a:r>
            <a:r>
              <a:rPr sz="2200" spc="-5" dirty="0">
                <a:solidFill>
                  <a:srgbClr val="7E7E7E"/>
                </a:solidFill>
                <a:latin typeface="Constantia"/>
                <a:cs typeface="Constantia"/>
              </a:rPr>
              <a:t>e</a:t>
            </a:r>
            <a:r>
              <a:rPr sz="2200" spc="-45" dirty="0">
                <a:solidFill>
                  <a:srgbClr val="7E7E7E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7E7E7E"/>
                </a:solidFill>
                <a:latin typeface="Constantia"/>
                <a:cs typeface="Constantia"/>
              </a:rPr>
              <a:t>m</a:t>
            </a:r>
            <a:r>
              <a:rPr sz="2200" spc="-5" dirty="0">
                <a:solidFill>
                  <a:srgbClr val="7E7E7E"/>
                </a:solidFill>
                <a:latin typeface="Constantia"/>
                <a:cs typeface="Constantia"/>
              </a:rPr>
              <a:t>e</a:t>
            </a:r>
            <a:r>
              <a:rPr sz="2200" spc="-20" dirty="0">
                <a:solidFill>
                  <a:srgbClr val="7E7E7E"/>
                </a:solidFill>
                <a:latin typeface="Constantia"/>
                <a:cs typeface="Constantia"/>
              </a:rPr>
              <a:t>s</a:t>
            </a:r>
            <a:r>
              <a:rPr sz="2200" spc="-10" dirty="0">
                <a:solidFill>
                  <a:srgbClr val="7E7E7E"/>
                </a:solidFill>
                <a:latin typeface="Constantia"/>
                <a:cs typeface="Constantia"/>
              </a:rPr>
              <a:t>l</a:t>
            </a:r>
            <a:r>
              <a:rPr sz="2200" spc="-5" dirty="0">
                <a:solidFill>
                  <a:srgbClr val="7E7E7E"/>
                </a:solidFill>
                <a:latin typeface="Constantia"/>
                <a:cs typeface="Constantia"/>
              </a:rPr>
              <a:t>ek  h</a:t>
            </a:r>
            <a:r>
              <a:rPr sz="2200" spc="-50" dirty="0">
                <a:solidFill>
                  <a:srgbClr val="7E7E7E"/>
                </a:solidFill>
                <a:latin typeface="Constantia"/>
                <a:cs typeface="Constantia"/>
              </a:rPr>
              <a:t>a</a:t>
            </a:r>
            <a:r>
              <a:rPr sz="2200" spc="-35" dirty="0">
                <a:solidFill>
                  <a:srgbClr val="7E7E7E"/>
                </a:solidFill>
                <a:latin typeface="Constantia"/>
                <a:cs typeface="Constantia"/>
              </a:rPr>
              <a:t>y</a:t>
            </a:r>
            <a:r>
              <a:rPr sz="2200" spc="-5" dirty="0">
                <a:solidFill>
                  <a:srgbClr val="7E7E7E"/>
                </a:solidFill>
                <a:latin typeface="Constantia"/>
                <a:cs typeface="Constantia"/>
              </a:rPr>
              <a:t>a</a:t>
            </a:r>
            <a:r>
              <a:rPr sz="2200" spc="-15" dirty="0">
                <a:solidFill>
                  <a:srgbClr val="7E7E7E"/>
                </a:solidFill>
                <a:latin typeface="Constantia"/>
                <a:cs typeface="Constantia"/>
              </a:rPr>
              <a:t>t</a:t>
            </a:r>
            <a:r>
              <a:rPr sz="2200" spc="5" dirty="0">
                <a:solidFill>
                  <a:srgbClr val="7E7E7E"/>
                </a:solidFill>
                <a:latin typeface="Constantia"/>
                <a:cs typeface="Constantia"/>
              </a:rPr>
              <a:t>ı</a:t>
            </a:r>
            <a:r>
              <a:rPr sz="2200" spc="-10" dirty="0">
                <a:solidFill>
                  <a:srgbClr val="7E7E7E"/>
                </a:solidFill>
                <a:latin typeface="Constantia"/>
                <a:cs typeface="Constantia"/>
              </a:rPr>
              <a:t>n</a:t>
            </a:r>
            <a:r>
              <a:rPr sz="2200" dirty="0">
                <a:solidFill>
                  <a:srgbClr val="7E7E7E"/>
                </a:solidFill>
                <a:latin typeface="Constantia"/>
                <a:cs typeface="Constantia"/>
              </a:rPr>
              <a:t>d</a:t>
            </a:r>
            <a:r>
              <a:rPr sz="2200" spc="-5" dirty="0">
                <a:solidFill>
                  <a:srgbClr val="7E7E7E"/>
                </a:solidFill>
                <a:latin typeface="Constantia"/>
                <a:cs typeface="Constantia"/>
              </a:rPr>
              <a:t>a</a:t>
            </a:r>
            <a:r>
              <a:rPr sz="2200" spc="-70" dirty="0">
                <a:solidFill>
                  <a:srgbClr val="7E7E7E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7E7E7E"/>
                </a:solidFill>
                <a:latin typeface="Constantia"/>
                <a:cs typeface="Constantia"/>
              </a:rPr>
              <a:t>b</a:t>
            </a:r>
            <a:r>
              <a:rPr sz="2200" spc="-5" dirty="0">
                <a:solidFill>
                  <a:srgbClr val="7E7E7E"/>
                </a:solidFill>
                <a:latin typeface="Constantia"/>
                <a:cs typeface="Constantia"/>
              </a:rPr>
              <a:t>a</a:t>
            </a:r>
            <a:r>
              <a:rPr sz="2200" spc="-20" dirty="0">
                <a:solidFill>
                  <a:srgbClr val="7E7E7E"/>
                </a:solidFill>
                <a:latin typeface="Constantia"/>
                <a:cs typeface="Constantia"/>
              </a:rPr>
              <a:t>ş</a:t>
            </a:r>
            <a:r>
              <a:rPr sz="2200" spc="-5" dirty="0">
                <a:solidFill>
                  <a:srgbClr val="7E7E7E"/>
                </a:solidFill>
                <a:latin typeface="Constantia"/>
                <a:cs typeface="Constantia"/>
              </a:rPr>
              <a:t>a</a:t>
            </a:r>
            <a:r>
              <a:rPr sz="2200" spc="5" dirty="0">
                <a:solidFill>
                  <a:srgbClr val="7E7E7E"/>
                </a:solidFill>
                <a:latin typeface="Constantia"/>
                <a:cs typeface="Constantia"/>
              </a:rPr>
              <a:t>r</a:t>
            </a:r>
            <a:r>
              <a:rPr sz="2200" spc="-5" dirty="0">
                <a:solidFill>
                  <a:srgbClr val="7E7E7E"/>
                </a:solidFill>
                <a:latin typeface="Constantia"/>
                <a:cs typeface="Constantia"/>
              </a:rPr>
              <a:t>ı</a:t>
            </a:r>
            <a:r>
              <a:rPr sz="2200" spc="-55" dirty="0">
                <a:solidFill>
                  <a:srgbClr val="7E7E7E"/>
                </a:solidFill>
                <a:latin typeface="Constantia"/>
                <a:cs typeface="Constantia"/>
              </a:rPr>
              <a:t> </a:t>
            </a:r>
            <a:r>
              <a:rPr sz="2200" spc="5" dirty="0">
                <a:solidFill>
                  <a:srgbClr val="7E7E7E"/>
                </a:solidFill>
                <a:latin typeface="Constantia"/>
                <a:cs typeface="Constantia"/>
              </a:rPr>
              <a:t>s</a:t>
            </a:r>
            <a:r>
              <a:rPr sz="2200" spc="-5" dirty="0">
                <a:solidFill>
                  <a:srgbClr val="7E7E7E"/>
                </a:solidFill>
                <a:latin typeface="Constantia"/>
                <a:cs typeface="Constantia"/>
              </a:rPr>
              <a:t>a</a:t>
            </a:r>
            <a:r>
              <a:rPr sz="2200" spc="-45" dirty="0">
                <a:solidFill>
                  <a:srgbClr val="7E7E7E"/>
                </a:solidFill>
                <a:latin typeface="Constantia"/>
                <a:cs typeface="Constantia"/>
              </a:rPr>
              <a:t>ğ</a:t>
            </a:r>
            <a:r>
              <a:rPr sz="2200" spc="-10" dirty="0">
                <a:solidFill>
                  <a:srgbClr val="7E7E7E"/>
                </a:solidFill>
                <a:latin typeface="Constantia"/>
                <a:cs typeface="Constantia"/>
              </a:rPr>
              <a:t>l</a:t>
            </a:r>
            <a:r>
              <a:rPr sz="2200" spc="-5" dirty="0">
                <a:solidFill>
                  <a:srgbClr val="7E7E7E"/>
                </a:solidFill>
                <a:latin typeface="Constantia"/>
                <a:cs typeface="Constantia"/>
              </a:rPr>
              <a:t>a</a:t>
            </a:r>
            <a:r>
              <a:rPr sz="2200" dirty="0">
                <a:solidFill>
                  <a:srgbClr val="7E7E7E"/>
                </a:solidFill>
                <a:latin typeface="Constantia"/>
                <a:cs typeface="Constantia"/>
              </a:rPr>
              <a:t>m</a:t>
            </a:r>
            <a:r>
              <a:rPr sz="2200" spc="5" dirty="0">
                <a:solidFill>
                  <a:srgbClr val="7E7E7E"/>
                </a:solidFill>
                <a:latin typeface="Constantia"/>
                <a:cs typeface="Constantia"/>
              </a:rPr>
              <a:t>ı</a:t>
            </a:r>
            <a:r>
              <a:rPr sz="2200" spc="-5" dirty="0">
                <a:solidFill>
                  <a:srgbClr val="7E7E7E"/>
                </a:solidFill>
                <a:latin typeface="Constantia"/>
                <a:cs typeface="Constantia"/>
              </a:rPr>
              <a:t>ş</a:t>
            </a:r>
            <a:r>
              <a:rPr sz="2200" spc="-125" dirty="0">
                <a:solidFill>
                  <a:srgbClr val="7E7E7E"/>
                </a:solidFill>
                <a:latin typeface="Constantia"/>
                <a:cs typeface="Constantia"/>
              </a:rPr>
              <a:t> </a:t>
            </a:r>
            <a:r>
              <a:rPr sz="2200" spc="-5" dirty="0">
                <a:solidFill>
                  <a:srgbClr val="7E7E7E"/>
                </a:solidFill>
                <a:latin typeface="Constantia"/>
                <a:cs typeface="Constantia"/>
              </a:rPr>
              <a:t>ü</a:t>
            </a:r>
            <a:r>
              <a:rPr sz="2200" spc="10" dirty="0">
                <a:solidFill>
                  <a:srgbClr val="7E7E7E"/>
                </a:solidFill>
                <a:latin typeface="Constantia"/>
                <a:cs typeface="Constantia"/>
              </a:rPr>
              <a:t>n</a:t>
            </a:r>
            <a:r>
              <a:rPr sz="2200" spc="-30" dirty="0">
                <a:solidFill>
                  <a:srgbClr val="7E7E7E"/>
                </a:solidFill>
                <a:latin typeface="Constantia"/>
                <a:cs typeface="Constantia"/>
              </a:rPr>
              <a:t>l</a:t>
            </a:r>
            <a:r>
              <a:rPr sz="2200" spc="-5" dirty="0">
                <a:solidFill>
                  <a:srgbClr val="7E7E7E"/>
                </a:solidFill>
                <a:latin typeface="Constantia"/>
                <a:cs typeface="Constantia"/>
              </a:rPr>
              <a:t>ü  kişiler</a:t>
            </a:r>
            <a:r>
              <a:rPr sz="2200" spc="-130" dirty="0">
                <a:solidFill>
                  <a:srgbClr val="7E7E7E"/>
                </a:solidFill>
                <a:latin typeface="Constantia"/>
                <a:cs typeface="Constantia"/>
              </a:rPr>
              <a:t> </a:t>
            </a:r>
            <a:r>
              <a:rPr sz="2200" spc="-25" dirty="0">
                <a:solidFill>
                  <a:srgbClr val="7E7E7E"/>
                </a:solidFill>
                <a:latin typeface="Constantia"/>
                <a:cs typeface="Constantia"/>
              </a:rPr>
              <a:t>rol</a:t>
            </a:r>
            <a:r>
              <a:rPr sz="2200" spc="-5" dirty="0">
                <a:solidFill>
                  <a:srgbClr val="7E7E7E"/>
                </a:solidFill>
                <a:latin typeface="Constantia"/>
                <a:cs typeface="Constantia"/>
              </a:rPr>
              <a:t> modelimiz</a:t>
            </a:r>
            <a:r>
              <a:rPr sz="2200" spc="-114" dirty="0">
                <a:solidFill>
                  <a:srgbClr val="7E7E7E"/>
                </a:solidFill>
                <a:latin typeface="Constantia"/>
                <a:cs typeface="Constantia"/>
              </a:rPr>
              <a:t> </a:t>
            </a:r>
            <a:r>
              <a:rPr sz="2200" spc="-30" dirty="0">
                <a:solidFill>
                  <a:srgbClr val="7E7E7E"/>
                </a:solidFill>
                <a:latin typeface="Constantia"/>
                <a:cs typeface="Constantia"/>
              </a:rPr>
              <a:t>olabilir.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ACFD8"/>
              </a:buClr>
              <a:buFont typeface="Arial MT"/>
              <a:buChar char="•"/>
            </a:pPr>
            <a:endParaRPr sz="2600">
              <a:latin typeface="Constantia"/>
              <a:cs typeface="Constantia"/>
            </a:endParaRPr>
          </a:p>
          <a:p>
            <a:pPr marL="286385" marR="452755" indent="-274320">
              <a:lnSpc>
                <a:spcPct val="80000"/>
              </a:lnSpc>
              <a:buClr>
                <a:srgbClr val="0ACFD8"/>
              </a:buClr>
              <a:buSzPct val="93181"/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200" spc="-30" dirty="0">
                <a:solidFill>
                  <a:srgbClr val="7E7E7E"/>
                </a:solidFill>
                <a:latin typeface="Constantia"/>
                <a:cs typeface="Constantia"/>
              </a:rPr>
              <a:t>R</a:t>
            </a:r>
            <a:r>
              <a:rPr sz="2200" spc="-10" dirty="0">
                <a:solidFill>
                  <a:srgbClr val="7E7E7E"/>
                </a:solidFill>
                <a:latin typeface="Constantia"/>
                <a:cs typeface="Constantia"/>
              </a:rPr>
              <a:t>o</a:t>
            </a:r>
            <a:r>
              <a:rPr sz="2200" spc="-5" dirty="0">
                <a:solidFill>
                  <a:srgbClr val="7E7E7E"/>
                </a:solidFill>
                <a:latin typeface="Constantia"/>
                <a:cs typeface="Constantia"/>
              </a:rPr>
              <a:t>l </a:t>
            </a:r>
            <a:r>
              <a:rPr sz="2200" dirty="0">
                <a:solidFill>
                  <a:srgbClr val="7E7E7E"/>
                </a:solidFill>
                <a:latin typeface="Constantia"/>
                <a:cs typeface="Constantia"/>
              </a:rPr>
              <a:t>m</a:t>
            </a:r>
            <a:r>
              <a:rPr sz="2200" spc="-10" dirty="0">
                <a:solidFill>
                  <a:srgbClr val="7E7E7E"/>
                </a:solidFill>
                <a:latin typeface="Constantia"/>
                <a:cs typeface="Constantia"/>
              </a:rPr>
              <a:t>o</a:t>
            </a:r>
            <a:r>
              <a:rPr sz="2200" dirty="0">
                <a:solidFill>
                  <a:srgbClr val="7E7E7E"/>
                </a:solidFill>
                <a:latin typeface="Constantia"/>
                <a:cs typeface="Constantia"/>
              </a:rPr>
              <a:t>d</a:t>
            </a:r>
            <a:r>
              <a:rPr sz="2200" spc="-5" dirty="0">
                <a:solidFill>
                  <a:srgbClr val="7E7E7E"/>
                </a:solidFill>
                <a:latin typeface="Constantia"/>
                <a:cs typeface="Constantia"/>
              </a:rPr>
              <a:t>e</a:t>
            </a:r>
            <a:r>
              <a:rPr sz="2200" spc="-10" dirty="0">
                <a:solidFill>
                  <a:srgbClr val="7E7E7E"/>
                </a:solidFill>
                <a:latin typeface="Constantia"/>
                <a:cs typeface="Constantia"/>
              </a:rPr>
              <a:t>ll</a:t>
            </a:r>
            <a:r>
              <a:rPr sz="2200" spc="-5" dirty="0">
                <a:solidFill>
                  <a:srgbClr val="7E7E7E"/>
                </a:solidFill>
                <a:latin typeface="Constantia"/>
                <a:cs typeface="Constantia"/>
              </a:rPr>
              <a:t>e</a:t>
            </a:r>
            <a:r>
              <a:rPr sz="2200" spc="-15" dirty="0">
                <a:solidFill>
                  <a:srgbClr val="7E7E7E"/>
                </a:solidFill>
                <a:latin typeface="Constantia"/>
                <a:cs typeface="Constantia"/>
              </a:rPr>
              <a:t>ri</a:t>
            </a:r>
            <a:r>
              <a:rPr sz="2200" dirty="0">
                <a:solidFill>
                  <a:srgbClr val="7E7E7E"/>
                </a:solidFill>
                <a:latin typeface="Constantia"/>
                <a:cs typeface="Constantia"/>
              </a:rPr>
              <a:t>m</a:t>
            </a:r>
            <a:r>
              <a:rPr sz="2200" spc="5" dirty="0">
                <a:solidFill>
                  <a:srgbClr val="7E7E7E"/>
                </a:solidFill>
                <a:latin typeface="Constantia"/>
                <a:cs typeface="Constantia"/>
              </a:rPr>
              <a:t>i</a:t>
            </a:r>
            <a:r>
              <a:rPr sz="2200" spc="-5" dirty="0">
                <a:solidFill>
                  <a:srgbClr val="7E7E7E"/>
                </a:solidFill>
                <a:latin typeface="Constantia"/>
                <a:cs typeface="Constantia"/>
              </a:rPr>
              <a:t>z</a:t>
            </a:r>
            <a:r>
              <a:rPr sz="2200" spc="-15" dirty="0">
                <a:solidFill>
                  <a:srgbClr val="7E7E7E"/>
                </a:solidFill>
                <a:latin typeface="Constantia"/>
                <a:cs typeface="Constantia"/>
              </a:rPr>
              <a:t>i</a:t>
            </a:r>
            <a:r>
              <a:rPr sz="2200" spc="-5" dirty="0">
                <a:solidFill>
                  <a:srgbClr val="7E7E7E"/>
                </a:solidFill>
                <a:latin typeface="Constantia"/>
                <a:cs typeface="Constantia"/>
              </a:rPr>
              <a:t>n</a:t>
            </a:r>
            <a:r>
              <a:rPr sz="2200" spc="-120" dirty="0">
                <a:solidFill>
                  <a:srgbClr val="7E7E7E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7E7E7E"/>
                </a:solidFill>
                <a:latin typeface="Constantia"/>
                <a:cs typeface="Constantia"/>
              </a:rPr>
              <a:t>ol</a:t>
            </a:r>
            <a:r>
              <a:rPr sz="2200" spc="-30" dirty="0">
                <a:solidFill>
                  <a:srgbClr val="7E7E7E"/>
                </a:solidFill>
                <a:latin typeface="Constantia"/>
                <a:cs typeface="Constantia"/>
              </a:rPr>
              <a:t>u</a:t>
            </a:r>
            <a:r>
              <a:rPr sz="2200" dirty="0">
                <a:solidFill>
                  <a:srgbClr val="7E7E7E"/>
                </a:solidFill>
                <a:latin typeface="Constantia"/>
                <a:cs typeface="Constantia"/>
              </a:rPr>
              <a:t>m</a:t>
            </a:r>
            <a:r>
              <a:rPr sz="2200" spc="-10" dirty="0">
                <a:solidFill>
                  <a:srgbClr val="7E7E7E"/>
                </a:solidFill>
                <a:latin typeface="Constantia"/>
                <a:cs typeface="Constantia"/>
              </a:rPr>
              <a:t>l</a:t>
            </a:r>
            <a:r>
              <a:rPr sz="2200" spc="-5" dirty="0">
                <a:solidFill>
                  <a:srgbClr val="7E7E7E"/>
                </a:solidFill>
                <a:latin typeface="Constantia"/>
                <a:cs typeface="Constantia"/>
              </a:rPr>
              <a:t>u  </a:t>
            </a:r>
            <a:r>
              <a:rPr sz="2200" spc="-10" dirty="0">
                <a:solidFill>
                  <a:srgbClr val="7E7E7E"/>
                </a:solidFill>
                <a:latin typeface="Constantia"/>
                <a:cs typeface="Constantia"/>
              </a:rPr>
              <a:t>özellikleri</a:t>
            </a:r>
            <a:r>
              <a:rPr sz="2200" spc="-40" dirty="0">
                <a:solidFill>
                  <a:srgbClr val="7E7E7E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7E7E7E"/>
                </a:solidFill>
                <a:latin typeface="Constantia"/>
                <a:cs typeface="Constantia"/>
              </a:rPr>
              <a:t>bizi</a:t>
            </a:r>
            <a:r>
              <a:rPr sz="2200" spc="-60" dirty="0">
                <a:solidFill>
                  <a:srgbClr val="7E7E7E"/>
                </a:solidFill>
                <a:latin typeface="Constantia"/>
                <a:cs typeface="Constantia"/>
              </a:rPr>
              <a:t> </a:t>
            </a:r>
            <a:r>
              <a:rPr sz="2200" spc="-30" dirty="0">
                <a:solidFill>
                  <a:srgbClr val="7E7E7E"/>
                </a:solidFill>
                <a:latin typeface="Constantia"/>
                <a:cs typeface="Constantia"/>
              </a:rPr>
              <a:t>etkiler.</a:t>
            </a:r>
            <a:endParaRPr sz="2200">
              <a:latin typeface="Constantia"/>
              <a:cs typeface="Constant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844539" y="1732788"/>
            <a:ext cx="1792605" cy="2108200"/>
            <a:chOff x="5844539" y="1732788"/>
            <a:chExt cx="1792605" cy="2108200"/>
          </a:xfrm>
        </p:grpSpPr>
        <p:sp>
          <p:nvSpPr>
            <p:cNvPr id="5" name="object 5"/>
            <p:cNvSpPr/>
            <p:nvPr/>
          </p:nvSpPr>
          <p:spPr>
            <a:xfrm>
              <a:off x="5850635" y="1737360"/>
              <a:ext cx="1781810" cy="2097405"/>
            </a:xfrm>
            <a:custGeom>
              <a:avLst/>
              <a:gdLst/>
              <a:ahLst/>
              <a:cxnLst/>
              <a:rect l="l" t="t" r="r" b="b"/>
              <a:pathLst>
                <a:path w="1781809" h="2097404">
                  <a:moveTo>
                    <a:pt x="1781556" y="2097024"/>
                  </a:moveTo>
                  <a:lnTo>
                    <a:pt x="0" y="2097024"/>
                  </a:lnTo>
                  <a:lnTo>
                    <a:pt x="0" y="0"/>
                  </a:lnTo>
                  <a:lnTo>
                    <a:pt x="1781556" y="0"/>
                  </a:lnTo>
                  <a:lnTo>
                    <a:pt x="1781556" y="2097024"/>
                  </a:lnTo>
                  <a:close/>
                </a:path>
              </a:pathLst>
            </a:custGeom>
            <a:solidFill>
              <a:srgbClr val="FFFFFF">
                <a:alpha val="39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44539" y="1732788"/>
              <a:ext cx="1792605" cy="2108200"/>
            </a:xfrm>
            <a:custGeom>
              <a:avLst/>
              <a:gdLst/>
              <a:ahLst/>
              <a:cxnLst/>
              <a:rect l="l" t="t" r="r" b="b"/>
              <a:pathLst>
                <a:path w="1792604" h="2108200">
                  <a:moveTo>
                    <a:pt x="1790700" y="2107692"/>
                  </a:moveTo>
                  <a:lnTo>
                    <a:pt x="3048" y="2107692"/>
                  </a:lnTo>
                  <a:lnTo>
                    <a:pt x="0" y="2104644"/>
                  </a:lnTo>
                  <a:lnTo>
                    <a:pt x="0" y="3048"/>
                  </a:lnTo>
                  <a:lnTo>
                    <a:pt x="3048" y="0"/>
                  </a:lnTo>
                  <a:lnTo>
                    <a:pt x="1790700" y="0"/>
                  </a:lnTo>
                  <a:lnTo>
                    <a:pt x="1792224" y="3048"/>
                  </a:lnTo>
                  <a:lnTo>
                    <a:pt x="1792224" y="4572"/>
                  </a:lnTo>
                  <a:lnTo>
                    <a:pt x="10668" y="4572"/>
                  </a:lnTo>
                  <a:lnTo>
                    <a:pt x="6096" y="9144"/>
                  </a:lnTo>
                  <a:lnTo>
                    <a:pt x="10668" y="9144"/>
                  </a:lnTo>
                  <a:lnTo>
                    <a:pt x="10668" y="2097023"/>
                  </a:lnTo>
                  <a:lnTo>
                    <a:pt x="6096" y="2097023"/>
                  </a:lnTo>
                  <a:lnTo>
                    <a:pt x="10668" y="2101596"/>
                  </a:lnTo>
                  <a:lnTo>
                    <a:pt x="1792224" y="2101596"/>
                  </a:lnTo>
                  <a:lnTo>
                    <a:pt x="1792224" y="2104644"/>
                  </a:lnTo>
                  <a:lnTo>
                    <a:pt x="1790700" y="2107692"/>
                  </a:lnTo>
                  <a:close/>
                </a:path>
                <a:path w="1792604" h="2108200">
                  <a:moveTo>
                    <a:pt x="10668" y="9144"/>
                  </a:moveTo>
                  <a:lnTo>
                    <a:pt x="6096" y="9144"/>
                  </a:lnTo>
                  <a:lnTo>
                    <a:pt x="10668" y="4572"/>
                  </a:lnTo>
                  <a:lnTo>
                    <a:pt x="10668" y="9144"/>
                  </a:lnTo>
                  <a:close/>
                </a:path>
                <a:path w="1792604" h="2108200">
                  <a:moveTo>
                    <a:pt x="1783080" y="9144"/>
                  </a:moveTo>
                  <a:lnTo>
                    <a:pt x="10668" y="9144"/>
                  </a:lnTo>
                  <a:lnTo>
                    <a:pt x="10668" y="4572"/>
                  </a:lnTo>
                  <a:lnTo>
                    <a:pt x="1783080" y="4572"/>
                  </a:lnTo>
                  <a:lnTo>
                    <a:pt x="1783080" y="9144"/>
                  </a:lnTo>
                  <a:close/>
                </a:path>
                <a:path w="1792604" h="2108200">
                  <a:moveTo>
                    <a:pt x="1783080" y="2101596"/>
                  </a:moveTo>
                  <a:lnTo>
                    <a:pt x="1783080" y="4572"/>
                  </a:lnTo>
                  <a:lnTo>
                    <a:pt x="1787651" y="9144"/>
                  </a:lnTo>
                  <a:lnTo>
                    <a:pt x="1792224" y="9144"/>
                  </a:lnTo>
                  <a:lnTo>
                    <a:pt x="1792224" y="2097023"/>
                  </a:lnTo>
                  <a:lnTo>
                    <a:pt x="1787651" y="2097023"/>
                  </a:lnTo>
                  <a:lnTo>
                    <a:pt x="1783080" y="2101596"/>
                  </a:lnTo>
                  <a:close/>
                </a:path>
                <a:path w="1792604" h="2108200">
                  <a:moveTo>
                    <a:pt x="1792224" y="9144"/>
                  </a:moveTo>
                  <a:lnTo>
                    <a:pt x="1787651" y="9144"/>
                  </a:lnTo>
                  <a:lnTo>
                    <a:pt x="1783080" y="4572"/>
                  </a:lnTo>
                  <a:lnTo>
                    <a:pt x="1792224" y="4572"/>
                  </a:lnTo>
                  <a:lnTo>
                    <a:pt x="1792224" y="9144"/>
                  </a:lnTo>
                  <a:close/>
                </a:path>
                <a:path w="1792604" h="2108200">
                  <a:moveTo>
                    <a:pt x="10668" y="2101596"/>
                  </a:moveTo>
                  <a:lnTo>
                    <a:pt x="6096" y="2097023"/>
                  </a:lnTo>
                  <a:lnTo>
                    <a:pt x="10668" y="2097023"/>
                  </a:lnTo>
                  <a:lnTo>
                    <a:pt x="10668" y="2101596"/>
                  </a:lnTo>
                  <a:close/>
                </a:path>
                <a:path w="1792604" h="2108200">
                  <a:moveTo>
                    <a:pt x="1783080" y="2101596"/>
                  </a:moveTo>
                  <a:lnTo>
                    <a:pt x="10668" y="2101596"/>
                  </a:lnTo>
                  <a:lnTo>
                    <a:pt x="10668" y="2097023"/>
                  </a:lnTo>
                  <a:lnTo>
                    <a:pt x="1783080" y="2097023"/>
                  </a:lnTo>
                  <a:lnTo>
                    <a:pt x="1783080" y="2101596"/>
                  </a:lnTo>
                  <a:close/>
                </a:path>
                <a:path w="1792604" h="2108200">
                  <a:moveTo>
                    <a:pt x="1792224" y="2101596"/>
                  </a:moveTo>
                  <a:lnTo>
                    <a:pt x="1783080" y="2101596"/>
                  </a:lnTo>
                  <a:lnTo>
                    <a:pt x="1787651" y="2097023"/>
                  </a:lnTo>
                  <a:lnTo>
                    <a:pt x="1792224" y="2097023"/>
                  </a:lnTo>
                  <a:lnTo>
                    <a:pt x="1792224" y="2101596"/>
                  </a:lnTo>
                  <a:close/>
                </a:path>
              </a:pathLst>
            </a:custGeom>
            <a:solidFill>
              <a:srgbClr val="0F6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39028" y="1821180"/>
              <a:ext cx="1604771" cy="136397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926835" y="1808988"/>
              <a:ext cx="1629410" cy="1388745"/>
            </a:xfrm>
            <a:custGeom>
              <a:avLst/>
              <a:gdLst/>
              <a:ahLst/>
              <a:cxnLst/>
              <a:rect l="l" t="t" r="r" b="b"/>
              <a:pathLst>
                <a:path w="1629409" h="1388745">
                  <a:moveTo>
                    <a:pt x="1623059" y="1388364"/>
                  </a:moveTo>
                  <a:lnTo>
                    <a:pt x="4572" y="1388364"/>
                  </a:lnTo>
                  <a:lnTo>
                    <a:pt x="0" y="1382268"/>
                  </a:lnTo>
                  <a:lnTo>
                    <a:pt x="0" y="6096"/>
                  </a:lnTo>
                  <a:lnTo>
                    <a:pt x="4572" y="0"/>
                  </a:lnTo>
                  <a:lnTo>
                    <a:pt x="1623059" y="0"/>
                  </a:lnTo>
                  <a:lnTo>
                    <a:pt x="1629155" y="6096"/>
                  </a:lnTo>
                  <a:lnTo>
                    <a:pt x="1629155" y="12192"/>
                  </a:lnTo>
                  <a:lnTo>
                    <a:pt x="24384" y="12192"/>
                  </a:lnTo>
                  <a:lnTo>
                    <a:pt x="12192" y="25908"/>
                  </a:lnTo>
                  <a:lnTo>
                    <a:pt x="24384" y="25908"/>
                  </a:lnTo>
                  <a:lnTo>
                    <a:pt x="24384" y="1363980"/>
                  </a:lnTo>
                  <a:lnTo>
                    <a:pt x="12192" y="1363980"/>
                  </a:lnTo>
                  <a:lnTo>
                    <a:pt x="24384" y="1376172"/>
                  </a:lnTo>
                  <a:lnTo>
                    <a:pt x="1629155" y="1376172"/>
                  </a:lnTo>
                  <a:lnTo>
                    <a:pt x="1629155" y="1382268"/>
                  </a:lnTo>
                  <a:lnTo>
                    <a:pt x="1623059" y="1388364"/>
                  </a:lnTo>
                  <a:close/>
                </a:path>
                <a:path w="1629409" h="1388745">
                  <a:moveTo>
                    <a:pt x="24384" y="25908"/>
                  </a:moveTo>
                  <a:lnTo>
                    <a:pt x="12192" y="25908"/>
                  </a:lnTo>
                  <a:lnTo>
                    <a:pt x="24384" y="12192"/>
                  </a:lnTo>
                  <a:lnTo>
                    <a:pt x="24384" y="25908"/>
                  </a:lnTo>
                  <a:close/>
                </a:path>
                <a:path w="1629409" h="1388745">
                  <a:moveTo>
                    <a:pt x="1603248" y="25908"/>
                  </a:moveTo>
                  <a:lnTo>
                    <a:pt x="24384" y="25908"/>
                  </a:lnTo>
                  <a:lnTo>
                    <a:pt x="24384" y="12192"/>
                  </a:lnTo>
                  <a:lnTo>
                    <a:pt x="1603248" y="12192"/>
                  </a:lnTo>
                  <a:lnTo>
                    <a:pt x="1603248" y="25908"/>
                  </a:lnTo>
                  <a:close/>
                </a:path>
                <a:path w="1629409" h="1388745">
                  <a:moveTo>
                    <a:pt x="1603248" y="1376172"/>
                  </a:moveTo>
                  <a:lnTo>
                    <a:pt x="1603248" y="12192"/>
                  </a:lnTo>
                  <a:lnTo>
                    <a:pt x="1616964" y="25908"/>
                  </a:lnTo>
                  <a:lnTo>
                    <a:pt x="1629155" y="25908"/>
                  </a:lnTo>
                  <a:lnTo>
                    <a:pt x="1629155" y="1363980"/>
                  </a:lnTo>
                  <a:lnTo>
                    <a:pt x="1616964" y="1363980"/>
                  </a:lnTo>
                  <a:lnTo>
                    <a:pt x="1603248" y="1376172"/>
                  </a:lnTo>
                  <a:close/>
                </a:path>
                <a:path w="1629409" h="1388745">
                  <a:moveTo>
                    <a:pt x="1629155" y="25908"/>
                  </a:moveTo>
                  <a:lnTo>
                    <a:pt x="1616964" y="25908"/>
                  </a:lnTo>
                  <a:lnTo>
                    <a:pt x="1603248" y="12192"/>
                  </a:lnTo>
                  <a:lnTo>
                    <a:pt x="1629155" y="12192"/>
                  </a:lnTo>
                  <a:lnTo>
                    <a:pt x="1629155" y="25908"/>
                  </a:lnTo>
                  <a:close/>
                </a:path>
                <a:path w="1629409" h="1388745">
                  <a:moveTo>
                    <a:pt x="24384" y="1376172"/>
                  </a:moveTo>
                  <a:lnTo>
                    <a:pt x="12192" y="1363980"/>
                  </a:lnTo>
                  <a:lnTo>
                    <a:pt x="24384" y="1363980"/>
                  </a:lnTo>
                  <a:lnTo>
                    <a:pt x="24384" y="1376172"/>
                  </a:lnTo>
                  <a:close/>
                </a:path>
                <a:path w="1629409" h="1388745">
                  <a:moveTo>
                    <a:pt x="1603248" y="1376172"/>
                  </a:moveTo>
                  <a:lnTo>
                    <a:pt x="24384" y="1376172"/>
                  </a:lnTo>
                  <a:lnTo>
                    <a:pt x="24384" y="1363980"/>
                  </a:lnTo>
                  <a:lnTo>
                    <a:pt x="1603248" y="1363980"/>
                  </a:lnTo>
                  <a:lnTo>
                    <a:pt x="1603248" y="1376172"/>
                  </a:lnTo>
                  <a:close/>
                </a:path>
                <a:path w="1629409" h="1388745">
                  <a:moveTo>
                    <a:pt x="1629155" y="1376172"/>
                  </a:moveTo>
                  <a:lnTo>
                    <a:pt x="1603248" y="1376172"/>
                  </a:lnTo>
                  <a:lnTo>
                    <a:pt x="1616964" y="1363980"/>
                  </a:lnTo>
                  <a:lnTo>
                    <a:pt x="1629155" y="1363980"/>
                  </a:lnTo>
                  <a:lnTo>
                    <a:pt x="1629155" y="13761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39028" y="3395472"/>
              <a:ext cx="1605280" cy="355600"/>
            </a:xfrm>
            <a:custGeom>
              <a:avLst/>
              <a:gdLst/>
              <a:ahLst/>
              <a:cxnLst/>
              <a:rect l="l" t="t" r="r" b="b"/>
              <a:pathLst>
                <a:path w="1605279" h="355600">
                  <a:moveTo>
                    <a:pt x="1604771" y="355091"/>
                  </a:moveTo>
                  <a:lnTo>
                    <a:pt x="0" y="355091"/>
                  </a:lnTo>
                  <a:lnTo>
                    <a:pt x="0" y="0"/>
                  </a:lnTo>
                  <a:lnTo>
                    <a:pt x="1604771" y="0"/>
                  </a:lnTo>
                  <a:lnTo>
                    <a:pt x="1604771" y="355091"/>
                  </a:lnTo>
                  <a:close/>
                </a:path>
              </a:pathLst>
            </a:custGeom>
            <a:solidFill>
              <a:srgbClr val="0F6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26835" y="3381756"/>
              <a:ext cx="1629410" cy="382905"/>
            </a:xfrm>
            <a:custGeom>
              <a:avLst/>
              <a:gdLst/>
              <a:ahLst/>
              <a:cxnLst/>
              <a:rect l="l" t="t" r="r" b="b"/>
              <a:pathLst>
                <a:path w="1629409" h="382904">
                  <a:moveTo>
                    <a:pt x="1623059" y="382524"/>
                  </a:moveTo>
                  <a:lnTo>
                    <a:pt x="4572" y="382524"/>
                  </a:lnTo>
                  <a:lnTo>
                    <a:pt x="0" y="376428"/>
                  </a:lnTo>
                  <a:lnTo>
                    <a:pt x="0" y="6096"/>
                  </a:lnTo>
                  <a:lnTo>
                    <a:pt x="4572" y="0"/>
                  </a:lnTo>
                  <a:lnTo>
                    <a:pt x="1623059" y="0"/>
                  </a:lnTo>
                  <a:lnTo>
                    <a:pt x="1629155" y="6096"/>
                  </a:lnTo>
                  <a:lnTo>
                    <a:pt x="1629155" y="13716"/>
                  </a:lnTo>
                  <a:lnTo>
                    <a:pt x="24384" y="13716"/>
                  </a:lnTo>
                  <a:lnTo>
                    <a:pt x="12192" y="25908"/>
                  </a:lnTo>
                  <a:lnTo>
                    <a:pt x="24384" y="25908"/>
                  </a:lnTo>
                  <a:lnTo>
                    <a:pt x="24384" y="356616"/>
                  </a:lnTo>
                  <a:lnTo>
                    <a:pt x="12192" y="356616"/>
                  </a:lnTo>
                  <a:lnTo>
                    <a:pt x="24384" y="368808"/>
                  </a:lnTo>
                  <a:lnTo>
                    <a:pt x="1629155" y="368808"/>
                  </a:lnTo>
                  <a:lnTo>
                    <a:pt x="1629155" y="376428"/>
                  </a:lnTo>
                  <a:lnTo>
                    <a:pt x="1623059" y="382524"/>
                  </a:lnTo>
                  <a:close/>
                </a:path>
                <a:path w="1629409" h="382904">
                  <a:moveTo>
                    <a:pt x="24384" y="25908"/>
                  </a:moveTo>
                  <a:lnTo>
                    <a:pt x="12192" y="25908"/>
                  </a:lnTo>
                  <a:lnTo>
                    <a:pt x="24384" y="13716"/>
                  </a:lnTo>
                  <a:lnTo>
                    <a:pt x="24384" y="25908"/>
                  </a:lnTo>
                  <a:close/>
                </a:path>
                <a:path w="1629409" h="382904">
                  <a:moveTo>
                    <a:pt x="1603248" y="25908"/>
                  </a:moveTo>
                  <a:lnTo>
                    <a:pt x="24384" y="25908"/>
                  </a:lnTo>
                  <a:lnTo>
                    <a:pt x="24384" y="13716"/>
                  </a:lnTo>
                  <a:lnTo>
                    <a:pt x="1603248" y="13716"/>
                  </a:lnTo>
                  <a:lnTo>
                    <a:pt x="1603248" y="25908"/>
                  </a:lnTo>
                  <a:close/>
                </a:path>
                <a:path w="1629409" h="382904">
                  <a:moveTo>
                    <a:pt x="1603248" y="368808"/>
                  </a:moveTo>
                  <a:lnTo>
                    <a:pt x="1603248" y="13716"/>
                  </a:lnTo>
                  <a:lnTo>
                    <a:pt x="1616964" y="25908"/>
                  </a:lnTo>
                  <a:lnTo>
                    <a:pt x="1629155" y="25908"/>
                  </a:lnTo>
                  <a:lnTo>
                    <a:pt x="1629155" y="356616"/>
                  </a:lnTo>
                  <a:lnTo>
                    <a:pt x="1616964" y="356616"/>
                  </a:lnTo>
                  <a:lnTo>
                    <a:pt x="1603248" y="368808"/>
                  </a:lnTo>
                  <a:close/>
                </a:path>
                <a:path w="1629409" h="382904">
                  <a:moveTo>
                    <a:pt x="1629155" y="25908"/>
                  </a:moveTo>
                  <a:lnTo>
                    <a:pt x="1616964" y="25908"/>
                  </a:lnTo>
                  <a:lnTo>
                    <a:pt x="1603248" y="13716"/>
                  </a:lnTo>
                  <a:lnTo>
                    <a:pt x="1629155" y="13716"/>
                  </a:lnTo>
                  <a:lnTo>
                    <a:pt x="1629155" y="25908"/>
                  </a:lnTo>
                  <a:close/>
                </a:path>
                <a:path w="1629409" h="382904">
                  <a:moveTo>
                    <a:pt x="24384" y="368808"/>
                  </a:moveTo>
                  <a:lnTo>
                    <a:pt x="12192" y="356616"/>
                  </a:lnTo>
                  <a:lnTo>
                    <a:pt x="24384" y="356616"/>
                  </a:lnTo>
                  <a:lnTo>
                    <a:pt x="24384" y="368808"/>
                  </a:lnTo>
                  <a:close/>
                </a:path>
                <a:path w="1629409" h="382904">
                  <a:moveTo>
                    <a:pt x="1603248" y="368808"/>
                  </a:moveTo>
                  <a:lnTo>
                    <a:pt x="24384" y="368808"/>
                  </a:lnTo>
                  <a:lnTo>
                    <a:pt x="24384" y="356616"/>
                  </a:lnTo>
                  <a:lnTo>
                    <a:pt x="1603248" y="356616"/>
                  </a:lnTo>
                  <a:lnTo>
                    <a:pt x="1603248" y="368808"/>
                  </a:lnTo>
                  <a:close/>
                </a:path>
                <a:path w="1629409" h="382904">
                  <a:moveTo>
                    <a:pt x="1629155" y="368808"/>
                  </a:moveTo>
                  <a:lnTo>
                    <a:pt x="1603248" y="368808"/>
                  </a:lnTo>
                  <a:lnTo>
                    <a:pt x="1616964" y="356616"/>
                  </a:lnTo>
                  <a:lnTo>
                    <a:pt x="1629155" y="356616"/>
                  </a:lnTo>
                  <a:lnTo>
                    <a:pt x="1629155" y="3688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850635" y="1737360"/>
            <a:ext cx="1781810" cy="2097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Times New Roman"/>
              <a:cs typeface="Times New Roman"/>
            </a:endParaRPr>
          </a:p>
          <a:p>
            <a:pPr marL="600075" marR="593090" indent="1905" algn="ctr">
              <a:lnSpc>
                <a:spcPct val="206700"/>
              </a:lnSpc>
            </a:pPr>
            <a:r>
              <a:rPr sz="900" spc="-5" dirty="0">
                <a:latin typeface="Constantia"/>
                <a:cs typeface="Constantia"/>
              </a:rPr>
              <a:t>Kimyager </a:t>
            </a:r>
            <a:r>
              <a:rPr sz="900" dirty="0">
                <a:latin typeface="Constantia"/>
                <a:cs typeface="Constantia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900" dirty="0">
                <a:solidFill>
                  <a:srgbClr val="FFFFFF"/>
                </a:solidFill>
                <a:latin typeface="Constantia"/>
                <a:cs typeface="Constantia"/>
              </a:rPr>
              <a:t>z</a:t>
            </a:r>
            <a:r>
              <a:rPr sz="900" spc="-5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900" dirty="0">
                <a:solidFill>
                  <a:srgbClr val="FFFFFF"/>
                </a:solidFill>
                <a:latin typeface="Constantia"/>
                <a:cs typeface="Constantia"/>
              </a:rPr>
              <a:t>z</a:t>
            </a:r>
            <a:r>
              <a:rPr sz="900" spc="-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900" dirty="0">
                <a:solidFill>
                  <a:srgbClr val="FFFFFF"/>
                </a:solidFill>
                <a:latin typeface="Constantia"/>
                <a:cs typeface="Constantia"/>
              </a:rPr>
              <a:t>Sa</a:t>
            </a:r>
            <a:r>
              <a:rPr sz="900" spc="5" dirty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sz="900" spc="-5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900" dirty="0">
                <a:solidFill>
                  <a:srgbClr val="FFFFFF"/>
                </a:solidFill>
                <a:latin typeface="Constantia"/>
                <a:cs typeface="Constantia"/>
              </a:rPr>
              <a:t>ar</a:t>
            </a:r>
            <a:endParaRPr sz="900">
              <a:latin typeface="Constantia"/>
              <a:cs typeface="Constant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805928" y="1732788"/>
            <a:ext cx="1792605" cy="2108200"/>
            <a:chOff x="7805928" y="1732788"/>
            <a:chExt cx="1792605" cy="2108200"/>
          </a:xfrm>
        </p:grpSpPr>
        <p:sp>
          <p:nvSpPr>
            <p:cNvPr id="13" name="object 13"/>
            <p:cNvSpPr/>
            <p:nvPr/>
          </p:nvSpPr>
          <p:spPr>
            <a:xfrm>
              <a:off x="7810499" y="1737360"/>
              <a:ext cx="1783080" cy="2097405"/>
            </a:xfrm>
            <a:custGeom>
              <a:avLst/>
              <a:gdLst/>
              <a:ahLst/>
              <a:cxnLst/>
              <a:rect l="l" t="t" r="r" b="b"/>
              <a:pathLst>
                <a:path w="1783079" h="2097404">
                  <a:moveTo>
                    <a:pt x="1783080" y="2097024"/>
                  </a:moveTo>
                  <a:lnTo>
                    <a:pt x="0" y="2097024"/>
                  </a:lnTo>
                  <a:lnTo>
                    <a:pt x="0" y="0"/>
                  </a:lnTo>
                  <a:lnTo>
                    <a:pt x="1783080" y="0"/>
                  </a:lnTo>
                  <a:lnTo>
                    <a:pt x="1783080" y="2097024"/>
                  </a:lnTo>
                  <a:close/>
                </a:path>
              </a:pathLst>
            </a:custGeom>
            <a:solidFill>
              <a:srgbClr val="FFFFFF">
                <a:alpha val="39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805928" y="1732788"/>
              <a:ext cx="1792605" cy="2108200"/>
            </a:xfrm>
            <a:custGeom>
              <a:avLst/>
              <a:gdLst/>
              <a:ahLst/>
              <a:cxnLst/>
              <a:rect l="l" t="t" r="r" b="b"/>
              <a:pathLst>
                <a:path w="1792604" h="2108200">
                  <a:moveTo>
                    <a:pt x="1790700" y="2107692"/>
                  </a:moveTo>
                  <a:lnTo>
                    <a:pt x="1524" y="2107692"/>
                  </a:lnTo>
                  <a:lnTo>
                    <a:pt x="0" y="2104644"/>
                  </a:lnTo>
                  <a:lnTo>
                    <a:pt x="0" y="3048"/>
                  </a:lnTo>
                  <a:lnTo>
                    <a:pt x="1524" y="0"/>
                  </a:lnTo>
                  <a:lnTo>
                    <a:pt x="1790700" y="0"/>
                  </a:lnTo>
                  <a:lnTo>
                    <a:pt x="1792224" y="3048"/>
                  </a:lnTo>
                  <a:lnTo>
                    <a:pt x="1792224" y="4572"/>
                  </a:ln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lnTo>
                    <a:pt x="9144" y="2097023"/>
                  </a:lnTo>
                  <a:lnTo>
                    <a:pt x="4572" y="2097023"/>
                  </a:lnTo>
                  <a:lnTo>
                    <a:pt x="9144" y="2101596"/>
                  </a:lnTo>
                  <a:lnTo>
                    <a:pt x="1792224" y="2101596"/>
                  </a:lnTo>
                  <a:lnTo>
                    <a:pt x="1792224" y="2104644"/>
                  </a:lnTo>
                  <a:lnTo>
                    <a:pt x="1790700" y="2107692"/>
                  </a:lnTo>
                  <a:close/>
                </a:path>
                <a:path w="1792604" h="2108200">
                  <a:moveTo>
                    <a:pt x="9144" y="9144"/>
                  </a:move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close/>
                </a:path>
                <a:path w="1792604" h="2108200">
                  <a:moveTo>
                    <a:pt x="1783080" y="9144"/>
                  </a:moveTo>
                  <a:lnTo>
                    <a:pt x="9144" y="9144"/>
                  </a:lnTo>
                  <a:lnTo>
                    <a:pt x="9144" y="4572"/>
                  </a:lnTo>
                  <a:lnTo>
                    <a:pt x="1783080" y="4572"/>
                  </a:lnTo>
                  <a:lnTo>
                    <a:pt x="1783080" y="9144"/>
                  </a:lnTo>
                  <a:close/>
                </a:path>
                <a:path w="1792604" h="2108200">
                  <a:moveTo>
                    <a:pt x="1783080" y="2101596"/>
                  </a:moveTo>
                  <a:lnTo>
                    <a:pt x="1783080" y="4572"/>
                  </a:lnTo>
                  <a:lnTo>
                    <a:pt x="1787651" y="9144"/>
                  </a:lnTo>
                  <a:lnTo>
                    <a:pt x="1792224" y="9144"/>
                  </a:lnTo>
                  <a:lnTo>
                    <a:pt x="1792224" y="2097023"/>
                  </a:lnTo>
                  <a:lnTo>
                    <a:pt x="1787651" y="2097023"/>
                  </a:lnTo>
                  <a:lnTo>
                    <a:pt x="1783080" y="2101596"/>
                  </a:lnTo>
                  <a:close/>
                </a:path>
                <a:path w="1792604" h="2108200">
                  <a:moveTo>
                    <a:pt x="1792224" y="9144"/>
                  </a:moveTo>
                  <a:lnTo>
                    <a:pt x="1787651" y="9144"/>
                  </a:lnTo>
                  <a:lnTo>
                    <a:pt x="1783080" y="4572"/>
                  </a:lnTo>
                  <a:lnTo>
                    <a:pt x="1792224" y="4572"/>
                  </a:lnTo>
                  <a:lnTo>
                    <a:pt x="1792224" y="9144"/>
                  </a:lnTo>
                  <a:close/>
                </a:path>
                <a:path w="1792604" h="2108200">
                  <a:moveTo>
                    <a:pt x="9144" y="2101596"/>
                  </a:moveTo>
                  <a:lnTo>
                    <a:pt x="4572" y="2097023"/>
                  </a:lnTo>
                  <a:lnTo>
                    <a:pt x="9144" y="2097023"/>
                  </a:lnTo>
                  <a:lnTo>
                    <a:pt x="9144" y="2101596"/>
                  </a:lnTo>
                  <a:close/>
                </a:path>
                <a:path w="1792604" h="2108200">
                  <a:moveTo>
                    <a:pt x="1783080" y="2101596"/>
                  </a:moveTo>
                  <a:lnTo>
                    <a:pt x="9144" y="2101596"/>
                  </a:lnTo>
                  <a:lnTo>
                    <a:pt x="9144" y="2097023"/>
                  </a:lnTo>
                  <a:lnTo>
                    <a:pt x="1783080" y="2097023"/>
                  </a:lnTo>
                  <a:lnTo>
                    <a:pt x="1783080" y="2101596"/>
                  </a:lnTo>
                  <a:close/>
                </a:path>
                <a:path w="1792604" h="2108200">
                  <a:moveTo>
                    <a:pt x="1792224" y="2101596"/>
                  </a:moveTo>
                  <a:lnTo>
                    <a:pt x="1783080" y="2101596"/>
                  </a:lnTo>
                  <a:lnTo>
                    <a:pt x="1787651" y="2097023"/>
                  </a:lnTo>
                  <a:lnTo>
                    <a:pt x="1792224" y="2097023"/>
                  </a:lnTo>
                  <a:lnTo>
                    <a:pt x="1792224" y="2101596"/>
                  </a:lnTo>
                  <a:close/>
                </a:path>
              </a:pathLst>
            </a:custGeom>
            <a:solidFill>
              <a:srgbClr val="0F6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00416" y="1821180"/>
              <a:ext cx="1603248" cy="136397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886699" y="1808988"/>
              <a:ext cx="1630680" cy="1388745"/>
            </a:xfrm>
            <a:custGeom>
              <a:avLst/>
              <a:gdLst/>
              <a:ahLst/>
              <a:cxnLst/>
              <a:rect l="l" t="t" r="r" b="b"/>
              <a:pathLst>
                <a:path w="1630679" h="1388745">
                  <a:moveTo>
                    <a:pt x="1624584" y="1388364"/>
                  </a:moveTo>
                  <a:lnTo>
                    <a:pt x="6096" y="1388364"/>
                  </a:lnTo>
                  <a:lnTo>
                    <a:pt x="0" y="1382268"/>
                  </a:lnTo>
                  <a:lnTo>
                    <a:pt x="0" y="6096"/>
                  </a:lnTo>
                  <a:lnTo>
                    <a:pt x="6096" y="0"/>
                  </a:lnTo>
                  <a:lnTo>
                    <a:pt x="1624584" y="0"/>
                  </a:lnTo>
                  <a:lnTo>
                    <a:pt x="1630680" y="6096"/>
                  </a:lnTo>
                  <a:lnTo>
                    <a:pt x="1630680" y="12192"/>
                  </a:lnTo>
                  <a:lnTo>
                    <a:pt x="25908" y="12192"/>
                  </a:lnTo>
                  <a:lnTo>
                    <a:pt x="13716" y="25908"/>
                  </a:lnTo>
                  <a:lnTo>
                    <a:pt x="25908" y="25908"/>
                  </a:lnTo>
                  <a:lnTo>
                    <a:pt x="25908" y="1363980"/>
                  </a:lnTo>
                  <a:lnTo>
                    <a:pt x="13716" y="1363980"/>
                  </a:lnTo>
                  <a:lnTo>
                    <a:pt x="25908" y="1376172"/>
                  </a:lnTo>
                  <a:lnTo>
                    <a:pt x="1630680" y="1376172"/>
                  </a:lnTo>
                  <a:lnTo>
                    <a:pt x="1630680" y="1382268"/>
                  </a:lnTo>
                  <a:lnTo>
                    <a:pt x="1624584" y="1388364"/>
                  </a:lnTo>
                  <a:close/>
                </a:path>
                <a:path w="1630679" h="1388745">
                  <a:moveTo>
                    <a:pt x="25908" y="25908"/>
                  </a:moveTo>
                  <a:lnTo>
                    <a:pt x="13716" y="25908"/>
                  </a:lnTo>
                  <a:lnTo>
                    <a:pt x="25908" y="12192"/>
                  </a:lnTo>
                  <a:lnTo>
                    <a:pt x="25908" y="25908"/>
                  </a:lnTo>
                  <a:close/>
                </a:path>
                <a:path w="1630679" h="1388745">
                  <a:moveTo>
                    <a:pt x="1604772" y="25908"/>
                  </a:moveTo>
                  <a:lnTo>
                    <a:pt x="25908" y="25908"/>
                  </a:lnTo>
                  <a:lnTo>
                    <a:pt x="25908" y="12192"/>
                  </a:lnTo>
                  <a:lnTo>
                    <a:pt x="1604772" y="12192"/>
                  </a:lnTo>
                  <a:lnTo>
                    <a:pt x="1604772" y="25908"/>
                  </a:lnTo>
                  <a:close/>
                </a:path>
                <a:path w="1630679" h="1388745">
                  <a:moveTo>
                    <a:pt x="1604772" y="1376172"/>
                  </a:moveTo>
                  <a:lnTo>
                    <a:pt x="1604772" y="12192"/>
                  </a:lnTo>
                  <a:lnTo>
                    <a:pt x="1616964" y="25908"/>
                  </a:lnTo>
                  <a:lnTo>
                    <a:pt x="1630680" y="25908"/>
                  </a:lnTo>
                  <a:lnTo>
                    <a:pt x="1630680" y="1363980"/>
                  </a:lnTo>
                  <a:lnTo>
                    <a:pt x="1616964" y="1363980"/>
                  </a:lnTo>
                  <a:lnTo>
                    <a:pt x="1604772" y="1376172"/>
                  </a:lnTo>
                  <a:close/>
                </a:path>
                <a:path w="1630679" h="1388745">
                  <a:moveTo>
                    <a:pt x="1630680" y="25908"/>
                  </a:moveTo>
                  <a:lnTo>
                    <a:pt x="1616964" y="25908"/>
                  </a:lnTo>
                  <a:lnTo>
                    <a:pt x="1604772" y="12192"/>
                  </a:lnTo>
                  <a:lnTo>
                    <a:pt x="1630680" y="12192"/>
                  </a:lnTo>
                  <a:lnTo>
                    <a:pt x="1630680" y="25908"/>
                  </a:lnTo>
                  <a:close/>
                </a:path>
                <a:path w="1630679" h="1388745">
                  <a:moveTo>
                    <a:pt x="25908" y="1376172"/>
                  </a:moveTo>
                  <a:lnTo>
                    <a:pt x="13716" y="1363980"/>
                  </a:lnTo>
                  <a:lnTo>
                    <a:pt x="25908" y="1363980"/>
                  </a:lnTo>
                  <a:lnTo>
                    <a:pt x="25908" y="1376172"/>
                  </a:lnTo>
                  <a:close/>
                </a:path>
                <a:path w="1630679" h="1388745">
                  <a:moveTo>
                    <a:pt x="1604772" y="1376172"/>
                  </a:moveTo>
                  <a:lnTo>
                    <a:pt x="25908" y="1376172"/>
                  </a:lnTo>
                  <a:lnTo>
                    <a:pt x="25908" y="1363980"/>
                  </a:lnTo>
                  <a:lnTo>
                    <a:pt x="1604772" y="1363980"/>
                  </a:lnTo>
                  <a:lnTo>
                    <a:pt x="1604772" y="1376172"/>
                  </a:lnTo>
                  <a:close/>
                </a:path>
                <a:path w="1630679" h="1388745">
                  <a:moveTo>
                    <a:pt x="1630680" y="1376172"/>
                  </a:moveTo>
                  <a:lnTo>
                    <a:pt x="1604772" y="1376172"/>
                  </a:lnTo>
                  <a:lnTo>
                    <a:pt x="1616964" y="1363980"/>
                  </a:lnTo>
                  <a:lnTo>
                    <a:pt x="1630680" y="1363980"/>
                  </a:lnTo>
                  <a:lnTo>
                    <a:pt x="1630680" y="13761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900416" y="3395472"/>
              <a:ext cx="1603375" cy="355600"/>
            </a:xfrm>
            <a:custGeom>
              <a:avLst/>
              <a:gdLst/>
              <a:ahLst/>
              <a:cxnLst/>
              <a:rect l="l" t="t" r="r" b="b"/>
              <a:pathLst>
                <a:path w="1603375" h="355600">
                  <a:moveTo>
                    <a:pt x="1603248" y="355091"/>
                  </a:moveTo>
                  <a:lnTo>
                    <a:pt x="0" y="355091"/>
                  </a:lnTo>
                  <a:lnTo>
                    <a:pt x="0" y="0"/>
                  </a:lnTo>
                  <a:lnTo>
                    <a:pt x="1603248" y="0"/>
                  </a:lnTo>
                  <a:lnTo>
                    <a:pt x="1603248" y="355091"/>
                  </a:lnTo>
                  <a:close/>
                </a:path>
              </a:pathLst>
            </a:custGeom>
            <a:solidFill>
              <a:srgbClr val="0F6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886699" y="3381756"/>
              <a:ext cx="1630680" cy="382905"/>
            </a:xfrm>
            <a:custGeom>
              <a:avLst/>
              <a:gdLst/>
              <a:ahLst/>
              <a:cxnLst/>
              <a:rect l="l" t="t" r="r" b="b"/>
              <a:pathLst>
                <a:path w="1630679" h="382904">
                  <a:moveTo>
                    <a:pt x="1624584" y="382524"/>
                  </a:moveTo>
                  <a:lnTo>
                    <a:pt x="6096" y="382524"/>
                  </a:lnTo>
                  <a:lnTo>
                    <a:pt x="0" y="376428"/>
                  </a:lnTo>
                  <a:lnTo>
                    <a:pt x="0" y="6096"/>
                  </a:lnTo>
                  <a:lnTo>
                    <a:pt x="6096" y="0"/>
                  </a:lnTo>
                  <a:lnTo>
                    <a:pt x="1624584" y="0"/>
                  </a:lnTo>
                  <a:lnTo>
                    <a:pt x="1630680" y="6096"/>
                  </a:lnTo>
                  <a:lnTo>
                    <a:pt x="1630680" y="13716"/>
                  </a:lnTo>
                  <a:lnTo>
                    <a:pt x="25908" y="13716"/>
                  </a:lnTo>
                  <a:lnTo>
                    <a:pt x="13716" y="25908"/>
                  </a:lnTo>
                  <a:lnTo>
                    <a:pt x="25908" y="25908"/>
                  </a:lnTo>
                  <a:lnTo>
                    <a:pt x="25908" y="356616"/>
                  </a:lnTo>
                  <a:lnTo>
                    <a:pt x="13716" y="356616"/>
                  </a:lnTo>
                  <a:lnTo>
                    <a:pt x="25908" y="368808"/>
                  </a:lnTo>
                  <a:lnTo>
                    <a:pt x="1630680" y="368808"/>
                  </a:lnTo>
                  <a:lnTo>
                    <a:pt x="1630680" y="376428"/>
                  </a:lnTo>
                  <a:lnTo>
                    <a:pt x="1624584" y="382524"/>
                  </a:lnTo>
                  <a:close/>
                </a:path>
                <a:path w="1630679" h="382904">
                  <a:moveTo>
                    <a:pt x="25908" y="25908"/>
                  </a:moveTo>
                  <a:lnTo>
                    <a:pt x="13716" y="25908"/>
                  </a:lnTo>
                  <a:lnTo>
                    <a:pt x="25908" y="13716"/>
                  </a:lnTo>
                  <a:lnTo>
                    <a:pt x="25908" y="25908"/>
                  </a:lnTo>
                  <a:close/>
                </a:path>
                <a:path w="1630679" h="382904">
                  <a:moveTo>
                    <a:pt x="1604772" y="25908"/>
                  </a:moveTo>
                  <a:lnTo>
                    <a:pt x="25908" y="25908"/>
                  </a:lnTo>
                  <a:lnTo>
                    <a:pt x="25908" y="13716"/>
                  </a:lnTo>
                  <a:lnTo>
                    <a:pt x="1604772" y="13716"/>
                  </a:lnTo>
                  <a:lnTo>
                    <a:pt x="1604772" y="25908"/>
                  </a:lnTo>
                  <a:close/>
                </a:path>
                <a:path w="1630679" h="382904">
                  <a:moveTo>
                    <a:pt x="1604772" y="368808"/>
                  </a:moveTo>
                  <a:lnTo>
                    <a:pt x="1604772" y="13716"/>
                  </a:lnTo>
                  <a:lnTo>
                    <a:pt x="1616964" y="25908"/>
                  </a:lnTo>
                  <a:lnTo>
                    <a:pt x="1630680" y="25908"/>
                  </a:lnTo>
                  <a:lnTo>
                    <a:pt x="1630680" y="356616"/>
                  </a:lnTo>
                  <a:lnTo>
                    <a:pt x="1616964" y="356616"/>
                  </a:lnTo>
                  <a:lnTo>
                    <a:pt x="1604772" y="368808"/>
                  </a:lnTo>
                  <a:close/>
                </a:path>
                <a:path w="1630679" h="382904">
                  <a:moveTo>
                    <a:pt x="1630680" y="25908"/>
                  </a:moveTo>
                  <a:lnTo>
                    <a:pt x="1616964" y="25908"/>
                  </a:lnTo>
                  <a:lnTo>
                    <a:pt x="1604772" y="13716"/>
                  </a:lnTo>
                  <a:lnTo>
                    <a:pt x="1630680" y="13716"/>
                  </a:lnTo>
                  <a:lnTo>
                    <a:pt x="1630680" y="25908"/>
                  </a:lnTo>
                  <a:close/>
                </a:path>
                <a:path w="1630679" h="382904">
                  <a:moveTo>
                    <a:pt x="25908" y="368808"/>
                  </a:moveTo>
                  <a:lnTo>
                    <a:pt x="13716" y="356616"/>
                  </a:lnTo>
                  <a:lnTo>
                    <a:pt x="25908" y="356616"/>
                  </a:lnTo>
                  <a:lnTo>
                    <a:pt x="25908" y="368808"/>
                  </a:lnTo>
                  <a:close/>
                </a:path>
                <a:path w="1630679" h="382904">
                  <a:moveTo>
                    <a:pt x="1604772" y="368808"/>
                  </a:moveTo>
                  <a:lnTo>
                    <a:pt x="25908" y="368808"/>
                  </a:lnTo>
                  <a:lnTo>
                    <a:pt x="25908" y="356616"/>
                  </a:lnTo>
                  <a:lnTo>
                    <a:pt x="1604772" y="356616"/>
                  </a:lnTo>
                  <a:lnTo>
                    <a:pt x="1604772" y="368808"/>
                  </a:lnTo>
                  <a:close/>
                </a:path>
                <a:path w="1630679" h="382904">
                  <a:moveTo>
                    <a:pt x="1630680" y="368808"/>
                  </a:moveTo>
                  <a:lnTo>
                    <a:pt x="1604772" y="368808"/>
                  </a:lnTo>
                  <a:lnTo>
                    <a:pt x="1616964" y="356616"/>
                  </a:lnTo>
                  <a:lnTo>
                    <a:pt x="1630680" y="356616"/>
                  </a:lnTo>
                  <a:lnTo>
                    <a:pt x="1630680" y="3688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810500" y="1737360"/>
            <a:ext cx="1783080" cy="2097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Times New Roman"/>
              <a:cs typeface="Times New Roman"/>
            </a:endParaRPr>
          </a:p>
          <a:p>
            <a:pPr marL="676275" marR="664845" indent="-635" algn="ctr">
              <a:lnSpc>
                <a:spcPct val="206700"/>
              </a:lnSpc>
            </a:pPr>
            <a:r>
              <a:rPr sz="900" spc="-5" dirty="0">
                <a:latin typeface="Constantia"/>
                <a:cs typeface="Constantia"/>
              </a:rPr>
              <a:t>Piyanist </a:t>
            </a:r>
            <a:r>
              <a:rPr sz="900" dirty="0">
                <a:latin typeface="Constantia"/>
                <a:cs typeface="Constantia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sz="900" dirty="0">
                <a:solidFill>
                  <a:srgbClr val="FFFFFF"/>
                </a:solidFill>
                <a:latin typeface="Constantia"/>
                <a:cs typeface="Constantia"/>
              </a:rPr>
              <a:t>az</a:t>
            </a:r>
            <a:r>
              <a:rPr sz="900" spc="-5" dirty="0">
                <a:solidFill>
                  <a:srgbClr val="FFFFFF"/>
                </a:solidFill>
                <a:latin typeface="Constantia"/>
                <a:cs typeface="Constantia"/>
              </a:rPr>
              <a:t>ı</a:t>
            </a:r>
            <a:r>
              <a:rPr sz="900" dirty="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sz="900" spc="1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900" dirty="0">
                <a:solidFill>
                  <a:srgbClr val="FFFFFF"/>
                </a:solidFill>
                <a:latin typeface="Constantia"/>
                <a:cs typeface="Constantia"/>
              </a:rPr>
              <a:t>Say</a:t>
            </a:r>
            <a:endParaRPr sz="900">
              <a:latin typeface="Constantia"/>
              <a:cs typeface="Constanti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825996" y="4008120"/>
            <a:ext cx="1792605" cy="2108200"/>
            <a:chOff x="6825996" y="4008120"/>
            <a:chExt cx="1792605" cy="2108200"/>
          </a:xfrm>
        </p:grpSpPr>
        <p:sp>
          <p:nvSpPr>
            <p:cNvPr id="21" name="object 21"/>
            <p:cNvSpPr/>
            <p:nvPr/>
          </p:nvSpPr>
          <p:spPr>
            <a:xfrm>
              <a:off x="6830568" y="4012692"/>
              <a:ext cx="1783080" cy="2098675"/>
            </a:xfrm>
            <a:custGeom>
              <a:avLst/>
              <a:gdLst/>
              <a:ahLst/>
              <a:cxnLst/>
              <a:rect l="l" t="t" r="r" b="b"/>
              <a:pathLst>
                <a:path w="1783079" h="2098675">
                  <a:moveTo>
                    <a:pt x="1783080" y="2098547"/>
                  </a:moveTo>
                  <a:lnTo>
                    <a:pt x="0" y="2098547"/>
                  </a:lnTo>
                  <a:lnTo>
                    <a:pt x="0" y="0"/>
                  </a:lnTo>
                  <a:lnTo>
                    <a:pt x="1783080" y="0"/>
                  </a:lnTo>
                  <a:lnTo>
                    <a:pt x="1783080" y="2098547"/>
                  </a:lnTo>
                  <a:close/>
                </a:path>
              </a:pathLst>
            </a:custGeom>
            <a:solidFill>
              <a:srgbClr val="FFFFFF">
                <a:alpha val="39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825996" y="4008120"/>
              <a:ext cx="1792605" cy="2108200"/>
            </a:xfrm>
            <a:custGeom>
              <a:avLst/>
              <a:gdLst/>
              <a:ahLst/>
              <a:cxnLst/>
              <a:rect l="l" t="t" r="r" b="b"/>
              <a:pathLst>
                <a:path w="1792604" h="2108200">
                  <a:moveTo>
                    <a:pt x="1789176" y="2107692"/>
                  </a:moveTo>
                  <a:lnTo>
                    <a:pt x="1524" y="2107692"/>
                  </a:lnTo>
                  <a:lnTo>
                    <a:pt x="0" y="2104644"/>
                  </a:lnTo>
                  <a:lnTo>
                    <a:pt x="0" y="3048"/>
                  </a:lnTo>
                  <a:lnTo>
                    <a:pt x="1524" y="0"/>
                  </a:lnTo>
                  <a:lnTo>
                    <a:pt x="1789176" y="0"/>
                  </a:lnTo>
                  <a:lnTo>
                    <a:pt x="1792224" y="3048"/>
                  </a:lnTo>
                  <a:lnTo>
                    <a:pt x="1792224" y="4572"/>
                  </a:lnTo>
                  <a:lnTo>
                    <a:pt x="9144" y="4572"/>
                  </a:lnTo>
                  <a:lnTo>
                    <a:pt x="4572" y="10668"/>
                  </a:lnTo>
                  <a:lnTo>
                    <a:pt x="9144" y="10668"/>
                  </a:lnTo>
                  <a:lnTo>
                    <a:pt x="9144" y="2097023"/>
                  </a:lnTo>
                  <a:lnTo>
                    <a:pt x="4572" y="2097023"/>
                  </a:lnTo>
                  <a:lnTo>
                    <a:pt x="9144" y="2103120"/>
                  </a:lnTo>
                  <a:lnTo>
                    <a:pt x="1792224" y="2103120"/>
                  </a:lnTo>
                  <a:lnTo>
                    <a:pt x="1792224" y="2104644"/>
                  </a:lnTo>
                  <a:lnTo>
                    <a:pt x="1789176" y="2107692"/>
                  </a:lnTo>
                  <a:close/>
                </a:path>
                <a:path w="1792604" h="2108200">
                  <a:moveTo>
                    <a:pt x="9144" y="10668"/>
                  </a:moveTo>
                  <a:lnTo>
                    <a:pt x="4572" y="10668"/>
                  </a:lnTo>
                  <a:lnTo>
                    <a:pt x="9144" y="4572"/>
                  </a:lnTo>
                  <a:lnTo>
                    <a:pt x="9144" y="10668"/>
                  </a:lnTo>
                  <a:close/>
                </a:path>
                <a:path w="1792604" h="2108200">
                  <a:moveTo>
                    <a:pt x="1781555" y="10668"/>
                  </a:moveTo>
                  <a:lnTo>
                    <a:pt x="9144" y="10668"/>
                  </a:lnTo>
                  <a:lnTo>
                    <a:pt x="9144" y="4572"/>
                  </a:lnTo>
                  <a:lnTo>
                    <a:pt x="1781555" y="4572"/>
                  </a:lnTo>
                  <a:lnTo>
                    <a:pt x="1781555" y="10668"/>
                  </a:lnTo>
                  <a:close/>
                </a:path>
                <a:path w="1792604" h="2108200">
                  <a:moveTo>
                    <a:pt x="1781555" y="2103120"/>
                  </a:moveTo>
                  <a:lnTo>
                    <a:pt x="1781555" y="4572"/>
                  </a:lnTo>
                  <a:lnTo>
                    <a:pt x="1787651" y="10668"/>
                  </a:lnTo>
                  <a:lnTo>
                    <a:pt x="1792224" y="10668"/>
                  </a:lnTo>
                  <a:lnTo>
                    <a:pt x="1792224" y="2097023"/>
                  </a:lnTo>
                  <a:lnTo>
                    <a:pt x="1787651" y="2097023"/>
                  </a:lnTo>
                  <a:lnTo>
                    <a:pt x="1781555" y="2103120"/>
                  </a:lnTo>
                  <a:close/>
                </a:path>
                <a:path w="1792604" h="2108200">
                  <a:moveTo>
                    <a:pt x="1792224" y="10668"/>
                  </a:moveTo>
                  <a:lnTo>
                    <a:pt x="1787651" y="10668"/>
                  </a:lnTo>
                  <a:lnTo>
                    <a:pt x="1781555" y="4572"/>
                  </a:lnTo>
                  <a:lnTo>
                    <a:pt x="1792224" y="4572"/>
                  </a:lnTo>
                  <a:lnTo>
                    <a:pt x="1792224" y="10668"/>
                  </a:lnTo>
                  <a:close/>
                </a:path>
                <a:path w="1792604" h="2108200">
                  <a:moveTo>
                    <a:pt x="9144" y="2103120"/>
                  </a:moveTo>
                  <a:lnTo>
                    <a:pt x="4572" y="2097023"/>
                  </a:lnTo>
                  <a:lnTo>
                    <a:pt x="9144" y="2097023"/>
                  </a:lnTo>
                  <a:lnTo>
                    <a:pt x="9144" y="2103120"/>
                  </a:lnTo>
                  <a:close/>
                </a:path>
                <a:path w="1792604" h="2108200">
                  <a:moveTo>
                    <a:pt x="1781555" y="2103120"/>
                  </a:moveTo>
                  <a:lnTo>
                    <a:pt x="9144" y="2103120"/>
                  </a:lnTo>
                  <a:lnTo>
                    <a:pt x="9144" y="2097023"/>
                  </a:lnTo>
                  <a:lnTo>
                    <a:pt x="1781555" y="2097023"/>
                  </a:lnTo>
                  <a:lnTo>
                    <a:pt x="1781555" y="2103120"/>
                  </a:lnTo>
                  <a:close/>
                </a:path>
                <a:path w="1792604" h="2108200">
                  <a:moveTo>
                    <a:pt x="1792224" y="2103120"/>
                  </a:moveTo>
                  <a:lnTo>
                    <a:pt x="1781555" y="2103120"/>
                  </a:lnTo>
                  <a:lnTo>
                    <a:pt x="1787651" y="2097023"/>
                  </a:lnTo>
                  <a:lnTo>
                    <a:pt x="1792224" y="2097023"/>
                  </a:lnTo>
                  <a:lnTo>
                    <a:pt x="1792224" y="2103120"/>
                  </a:lnTo>
                  <a:close/>
                </a:path>
              </a:pathLst>
            </a:custGeom>
            <a:solidFill>
              <a:srgbClr val="0F6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18960" y="4096511"/>
              <a:ext cx="1604771" cy="136397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906768" y="4084319"/>
              <a:ext cx="1629410" cy="1388745"/>
            </a:xfrm>
            <a:custGeom>
              <a:avLst/>
              <a:gdLst/>
              <a:ahLst/>
              <a:cxnLst/>
              <a:rect l="l" t="t" r="r" b="b"/>
              <a:pathLst>
                <a:path w="1629409" h="1388745">
                  <a:moveTo>
                    <a:pt x="1624584" y="1388364"/>
                  </a:moveTo>
                  <a:lnTo>
                    <a:pt x="6096" y="1388364"/>
                  </a:lnTo>
                  <a:lnTo>
                    <a:pt x="0" y="1383792"/>
                  </a:lnTo>
                  <a:lnTo>
                    <a:pt x="0" y="6096"/>
                  </a:lnTo>
                  <a:lnTo>
                    <a:pt x="6096" y="0"/>
                  </a:lnTo>
                  <a:lnTo>
                    <a:pt x="1624584" y="0"/>
                  </a:lnTo>
                  <a:lnTo>
                    <a:pt x="1629155" y="6096"/>
                  </a:lnTo>
                  <a:lnTo>
                    <a:pt x="1629155" y="12192"/>
                  </a:lnTo>
                  <a:lnTo>
                    <a:pt x="25908" y="12192"/>
                  </a:lnTo>
                  <a:lnTo>
                    <a:pt x="12192" y="25908"/>
                  </a:lnTo>
                  <a:lnTo>
                    <a:pt x="25908" y="25908"/>
                  </a:lnTo>
                  <a:lnTo>
                    <a:pt x="25908" y="1363980"/>
                  </a:lnTo>
                  <a:lnTo>
                    <a:pt x="12192" y="1363980"/>
                  </a:lnTo>
                  <a:lnTo>
                    <a:pt x="25908" y="1376172"/>
                  </a:lnTo>
                  <a:lnTo>
                    <a:pt x="1629155" y="1376172"/>
                  </a:lnTo>
                  <a:lnTo>
                    <a:pt x="1629155" y="1383792"/>
                  </a:lnTo>
                  <a:lnTo>
                    <a:pt x="1624584" y="1388364"/>
                  </a:lnTo>
                  <a:close/>
                </a:path>
                <a:path w="1629409" h="1388745">
                  <a:moveTo>
                    <a:pt x="25908" y="25908"/>
                  </a:moveTo>
                  <a:lnTo>
                    <a:pt x="12192" y="25908"/>
                  </a:lnTo>
                  <a:lnTo>
                    <a:pt x="25908" y="12192"/>
                  </a:lnTo>
                  <a:lnTo>
                    <a:pt x="25908" y="25908"/>
                  </a:lnTo>
                  <a:close/>
                </a:path>
                <a:path w="1629409" h="1388745">
                  <a:moveTo>
                    <a:pt x="1604772" y="25908"/>
                  </a:moveTo>
                  <a:lnTo>
                    <a:pt x="25908" y="25908"/>
                  </a:lnTo>
                  <a:lnTo>
                    <a:pt x="25908" y="12192"/>
                  </a:lnTo>
                  <a:lnTo>
                    <a:pt x="1604772" y="12192"/>
                  </a:lnTo>
                  <a:lnTo>
                    <a:pt x="1604772" y="25908"/>
                  </a:lnTo>
                  <a:close/>
                </a:path>
                <a:path w="1629409" h="1388745">
                  <a:moveTo>
                    <a:pt x="1604772" y="1376172"/>
                  </a:moveTo>
                  <a:lnTo>
                    <a:pt x="1604772" y="12192"/>
                  </a:lnTo>
                  <a:lnTo>
                    <a:pt x="1616964" y="25908"/>
                  </a:lnTo>
                  <a:lnTo>
                    <a:pt x="1629155" y="25908"/>
                  </a:lnTo>
                  <a:lnTo>
                    <a:pt x="1629155" y="1363980"/>
                  </a:lnTo>
                  <a:lnTo>
                    <a:pt x="1616964" y="1363980"/>
                  </a:lnTo>
                  <a:lnTo>
                    <a:pt x="1604772" y="1376172"/>
                  </a:lnTo>
                  <a:close/>
                </a:path>
                <a:path w="1629409" h="1388745">
                  <a:moveTo>
                    <a:pt x="1629155" y="25908"/>
                  </a:moveTo>
                  <a:lnTo>
                    <a:pt x="1616964" y="25908"/>
                  </a:lnTo>
                  <a:lnTo>
                    <a:pt x="1604772" y="12192"/>
                  </a:lnTo>
                  <a:lnTo>
                    <a:pt x="1629155" y="12192"/>
                  </a:lnTo>
                  <a:lnTo>
                    <a:pt x="1629155" y="25908"/>
                  </a:lnTo>
                  <a:close/>
                </a:path>
                <a:path w="1629409" h="1388745">
                  <a:moveTo>
                    <a:pt x="25908" y="1376172"/>
                  </a:moveTo>
                  <a:lnTo>
                    <a:pt x="12192" y="1363980"/>
                  </a:lnTo>
                  <a:lnTo>
                    <a:pt x="25908" y="1363980"/>
                  </a:lnTo>
                  <a:lnTo>
                    <a:pt x="25908" y="1376172"/>
                  </a:lnTo>
                  <a:close/>
                </a:path>
                <a:path w="1629409" h="1388745">
                  <a:moveTo>
                    <a:pt x="1604772" y="1376172"/>
                  </a:moveTo>
                  <a:lnTo>
                    <a:pt x="25908" y="1376172"/>
                  </a:lnTo>
                  <a:lnTo>
                    <a:pt x="25908" y="1363980"/>
                  </a:lnTo>
                  <a:lnTo>
                    <a:pt x="1604772" y="1363980"/>
                  </a:lnTo>
                  <a:lnTo>
                    <a:pt x="1604772" y="1376172"/>
                  </a:lnTo>
                  <a:close/>
                </a:path>
                <a:path w="1629409" h="1388745">
                  <a:moveTo>
                    <a:pt x="1629155" y="1376172"/>
                  </a:moveTo>
                  <a:lnTo>
                    <a:pt x="1604772" y="1376172"/>
                  </a:lnTo>
                  <a:lnTo>
                    <a:pt x="1616964" y="1363980"/>
                  </a:lnTo>
                  <a:lnTo>
                    <a:pt x="1629155" y="1363980"/>
                  </a:lnTo>
                  <a:lnTo>
                    <a:pt x="1629155" y="13761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18960" y="5670803"/>
              <a:ext cx="1605280" cy="356870"/>
            </a:xfrm>
            <a:custGeom>
              <a:avLst/>
              <a:gdLst/>
              <a:ahLst/>
              <a:cxnLst/>
              <a:rect l="l" t="t" r="r" b="b"/>
              <a:pathLst>
                <a:path w="1605279" h="356870">
                  <a:moveTo>
                    <a:pt x="1604771" y="356616"/>
                  </a:moveTo>
                  <a:lnTo>
                    <a:pt x="0" y="356616"/>
                  </a:lnTo>
                  <a:lnTo>
                    <a:pt x="0" y="0"/>
                  </a:lnTo>
                  <a:lnTo>
                    <a:pt x="1604771" y="0"/>
                  </a:lnTo>
                  <a:lnTo>
                    <a:pt x="1604771" y="356616"/>
                  </a:lnTo>
                  <a:close/>
                </a:path>
              </a:pathLst>
            </a:custGeom>
            <a:solidFill>
              <a:srgbClr val="0F6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906768" y="5657088"/>
              <a:ext cx="1629410" cy="382905"/>
            </a:xfrm>
            <a:custGeom>
              <a:avLst/>
              <a:gdLst/>
              <a:ahLst/>
              <a:cxnLst/>
              <a:rect l="l" t="t" r="r" b="b"/>
              <a:pathLst>
                <a:path w="1629409" h="382904">
                  <a:moveTo>
                    <a:pt x="1624584" y="382524"/>
                  </a:moveTo>
                  <a:lnTo>
                    <a:pt x="6096" y="382524"/>
                  </a:lnTo>
                  <a:lnTo>
                    <a:pt x="0" y="376428"/>
                  </a:lnTo>
                  <a:lnTo>
                    <a:pt x="0" y="6096"/>
                  </a:lnTo>
                  <a:lnTo>
                    <a:pt x="6096" y="0"/>
                  </a:lnTo>
                  <a:lnTo>
                    <a:pt x="1624584" y="0"/>
                  </a:lnTo>
                  <a:lnTo>
                    <a:pt x="1629155" y="6096"/>
                  </a:lnTo>
                  <a:lnTo>
                    <a:pt x="1629155" y="13716"/>
                  </a:lnTo>
                  <a:lnTo>
                    <a:pt x="25908" y="13716"/>
                  </a:lnTo>
                  <a:lnTo>
                    <a:pt x="12192" y="25908"/>
                  </a:lnTo>
                  <a:lnTo>
                    <a:pt x="25908" y="25908"/>
                  </a:lnTo>
                  <a:lnTo>
                    <a:pt x="25908" y="356616"/>
                  </a:lnTo>
                  <a:lnTo>
                    <a:pt x="12192" y="356616"/>
                  </a:lnTo>
                  <a:lnTo>
                    <a:pt x="25908" y="370332"/>
                  </a:lnTo>
                  <a:lnTo>
                    <a:pt x="1629155" y="370332"/>
                  </a:lnTo>
                  <a:lnTo>
                    <a:pt x="1629155" y="376428"/>
                  </a:lnTo>
                  <a:lnTo>
                    <a:pt x="1624584" y="382524"/>
                  </a:lnTo>
                  <a:close/>
                </a:path>
                <a:path w="1629409" h="382904">
                  <a:moveTo>
                    <a:pt x="25908" y="25908"/>
                  </a:moveTo>
                  <a:lnTo>
                    <a:pt x="12192" y="25908"/>
                  </a:lnTo>
                  <a:lnTo>
                    <a:pt x="25908" y="13716"/>
                  </a:lnTo>
                  <a:lnTo>
                    <a:pt x="25908" y="25908"/>
                  </a:lnTo>
                  <a:close/>
                </a:path>
                <a:path w="1629409" h="382904">
                  <a:moveTo>
                    <a:pt x="1604772" y="25908"/>
                  </a:moveTo>
                  <a:lnTo>
                    <a:pt x="25908" y="25908"/>
                  </a:lnTo>
                  <a:lnTo>
                    <a:pt x="25908" y="13716"/>
                  </a:lnTo>
                  <a:lnTo>
                    <a:pt x="1604772" y="13716"/>
                  </a:lnTo>
                  <a:lnTo>
                    <a:pt x="1604772" y="25908"/>
                  </a:lnTo>
                  <a:close/>
                </a:path>
                <a:path w="1629409" h="382904">
                  <a:moveTo>
                    <a:pt x="1604772" y="370332"/>
                  </a:moveTo>
                  <a:lnTo>
                    <a:pt x="1604772" y="13716"/>
                  </a:lnTo>
                  <a:lnTo>
                    <a:pt x="1616964" y="25908"/>
                  </a:lnTo>
                  <a:lnTo>
                    <a:pt x="1629155" y="25908"/>
                  </a:lnTo>
                  <a:lnTo>
                    <a:pt x="1629155" y="356616"/>
                  </a:lnTo>
                  <a:lnTo>
                    <a:pt x="1616964" y="356616"/>
                  </a:lnTo>
                  <a:lnTo>
                    <a:pt x="1604772" y="370332"/>
                  </a:lnTo>
                  <a:close/>
                </a:path>
                <a:path w="1629409" h="382904">
                  <a:moveTo>
                    <a:pt x="1629155" y="25908"/>
                  </a:moveTo>
                  <a:lnTo>
                    <a:pt x="1616964" y="25908"/>
                  </a:lnTo>
                  <a:lnTo>
                    <a:pt x="1604772" y="13716"/>
                  </a:lnTo>
                  <a:lnTo>
                    <a:pt x="1629155" y="13716"/>
                  </a:lnTo>
                  <a:lnTo>
                    <a:pt x="1629155" y="25908"/>
                  </a:lnTo>
                  <a:close/>
                </a:path>
                <a:path w="1629409" h="382904">
                  <a:moveTo>
                    <a:pt x="25908" y="370332"/>
                  </a:moveTo>
                  <a:lnTo>
                    <a:pt x="12192" y="356616"/>
                  </a:lnTo>
                  <a:lnTo>
                    <a:pt x="25908" y="356616"/>
                  </a:lnTo>
                  <a:lnTo>
                    <a:pt x="25908" y="370332"/>
                  </a:lnTo>
                  <a:close/>
                </a:path>
                <a:path w="1629409" h="382904">
                  <a:moveTo>
                    <a:pt x="1604772" y="370332"/>
                  </a:moveTo>
                  <a:lnTo>
                    <a:pt x="25908" y="370332"/>
                  </a:lnTo>
                  <a:lnTo>
                    <a:pt x="25908" y="356616"/>
                  </a:lnTo>
                  <a:lnTo>
                    <a:pt x="1604772" y="356616"/>
                  </a:lnTo>
                  <a:lnTo>
                    <a:pt x="1604772" y="370332"/>
                  </a:lnTo>
                  <a:close/>
                </a:path>
                <a:path w="1629409" h="382904">
                  <a:moveTo>
                    <a:pt x="1629155" y="370332"/>
                  </a:moveTo>
                  <a:lnTo>
                    <a:pt x="1604772" y="370332"/>
                  </a:lnTo>
                  <a:lnTo>
                    <a:pt x="1616964" y="356616"/>
                  </a:lnTo>
                  <a:lnTo>
                    <a:pt x="1629155" y="356616"/>
                  </a:lnTo>
                  <a:lnTo>
                    <a:pt x="1629155" y="3703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830567" y="4012691"/>
            <a:ext cx="1783080" cy="2098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Times New Roman"/>
              <a:cs typeface="Times New Roman"/>
            </a:endParaRPr>
          </a:p>
          <a:p>
            <a:pPr marL="464184" marR="457834" indent="48260">
              <a:lnSpc>
                <a:spcPct val="206700"/>
              </a:lnSpc>
            </a:pPr>
            <a:r>
              <a:rPr sz="900" dirty="0">
                <a:latin typeface="Constantia"/>
                <a:cs typeface="Constantia"/>
              </a:rPr>
              <a:t>Yazar, </a:t>
            </a:r>
            <a:r>
              <a:rPr sz="900" spc="-5" dirty="0">
                <a:latin typeface="Constantia"/>
                <a:cs typeface="Constantia"/>
              </a:rPr>
              <a:t>Psikolog </a:t>
            </a:r>
            <a:r>
              <a:rPr sz="900" dirty="0">
                <a:latin typeface="Constantia"/>
                <a:cs typeface="Constantia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onstantia"/>
                <a:cs typeface="Constantia"/>
              </a:rPr>
              <a:t>Doğan</a:t>
            </a:r>
            <a:r>
              <a:rPr sz="900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onstantia"/>
                <a:cs typeface="Constantia"/>
              </a:rPr>
              <a:t>Cüceloğlu</a:t>
            </a:r>
            <a:endParaRPr sz="9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8595" y="1214250"/>
            <a:ext cx="302450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5" dirty="0">
                <a:solidFill>
                  <a:srgbClr val="03607B"/>
                </a:solidFill>
                <a:latin typeface="Calibri"/>
                <a:cs typeface="Calibri"/>
              </a:rPr>
              <a:t>4.</a:t>
            </a:r>
            <a:r>
              <a:rPr sz="5000" spc="-114" dirty="0">
                <a:solidFill>
                  <a:srgbClr val="03607B"/>
                </a:solidFill>
                <a:latin typeface="Calibri"/>
                <a:cs typeface="Calibri"/>
              </a:rPr>
              <a:t> </a:t>
            </a:r>
            <a:r>
              <a:rPr sz="5000" dirty="0">
                <a:solidFill>
                  <a:srgbClr val="03607B"/>
                </a:solidFill>
                <a:latin typeface="Calibri"/>
                <a:cs typeface="Calibri"/>
              </a:rPr>
              <a:t>Planlama</a:t>
            </a:r>
            <a:endParaRPr sz="5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124" y="2465832"/>
            <a:ext cx="1440179" cy="41940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52320" y="3006842"/>
            <a:ext cx="381000" cy="31115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60"/>
              </a:lnSpc>
            </a:pP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ZAMAN</a:t>
            </a:r>
            <a:r>
              <a:rPr sz="2800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onstantia"/>
                <a:cs typeface="Constantia"/>
              </a:rPr>
              <a:t>YÖNETİMİ</a:t>
            </a:r>
            <a:endParaRPr sz="2800">
              <a:latin typeface="Constantia"/>
              <a:cs typeface="Constant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414016" y="3046476"/>
            <a:ext cx="2839720" cy="3028315"/>
            <a:chOff x="2414016" y="3046476"/>
            <a:chExt cx="2839720" cy="30283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14016" y="3046476"/>
              <a:ext cx="2839211" cy="8793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14016" y="4123943"/>
              <a:ext cx="2839211" cy="8778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14016" y="5195316"/>
              <a:ext cx="2839211" cy="87934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552197" y="3254812"/>
            <a:ext cx="2568575" cy="2709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65" dirty="0">
                <a:solidFill>
                  <a:srgbClr val="FFFFFF"/>
                </a:solidFill>
                <a:latin typeface="Constantia"/>
                <a:cs typeface="Constantia"/>
              </a:rPr>
              <a:t>Yol</a:t>
            </a:r>
            <a:r>
              <a:rPr sz="2400" spc="-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haritanı</a:t>
            </a:r>
            <a:r>
              <a:rPr sz="2400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oluştur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2400">
              <a:latin typeface="Constantia"/>
              <a:cs typeface="Constantia"/>
            </a:endParaRPr>
          </a:p>
          <a:p>
            <a:pPr marL="227329" marR="215900" algn="ctr">
              <a:lnSpc>
                <a:spcPts val="2640"/>
              </a:lnSpc>
              <a:spcBef>
                <a:spcPts val="1630"/>
              </a:spcBef>
            </a:pP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ü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nl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ü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k</a:t>
            </a:r>
            <a:r>
              <a:rPr sz="2400" spc="15" dirty="0">
                <a:solidFill>
                  <a:srgbClr val="FFFFFF"/>
                </a:solidFill>
                <a:latin typeface="Constantia"/>
                <a:cs typeface="Constantia"/>
              </a:rPr>
              <a:t>/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haf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400" spc="20" dirty="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ı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k 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planlamanı</a:t>
            </a:r>
            <a:r>
              <a:rPr sz="24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yap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Constantia"/>
              <a:cs typeface="Constantia"/>
            </a:endParaRPr>
          </a:p>
          <a:p>
            <a:pPr marL="233679" marR="224154" indent="2540" algn="ctr">
              <a:lnSpc>
                <a:spcPts val="2640"/>
              </a:lnSpc>
            </a:pPr>
            <a:r>
              <a:rPr sz="2400" spc="-50" dirty="0">
                <a:solidFill>
                  <a:srgbClr val="FFFFFF"/>
                </a:solidFill>
                <a:latin typeface="Constantia"/>
                <a:cs typeface="Constantia"/>
              </a:rPr>
              <a:t>K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400" spc="-15" dirty="0">
                <a:solidFill>
                  <a:srgbClr val="FFFFFF"/>
                </a:solidFill>
                <a:latin typeface="Constantia"/>
                <a:cs typeface="Constantia"/>
              </a:rPr>
              <a:t>ş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sz="2400" spc="20" dirty="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sz="2400" spc="-30" dirty="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400" spc="-3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400" spc="-12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ö</a:t>
            </a:r>
            <a:r>
              <a:rPr sz="2400" spc="-60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e  </a:t>
            </a:r>
            <a:r>
              <a:rPr sz="2400" spc="-5" dirty="0">
                <a:solidFill>
                  <a:srgbClr val="FFFFFF"/>
                </a:solidFill>
                <a:latin typeface="Constantia"/>
                <a:cs typeface="Constantia"/>
              </a:rPr>
              <a:t>planını</a:t>
            </a:r>
            <a:r>
              <a:rPr sz="2400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nstantia"/>
                <a:cs typeface="Constantia"/>
              </a:rPr>
              <a:t>güncelle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54107" y="2282447"/>
            <a:ext cx="68472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marR="5080" indent="-29273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Palatino Linotype"/>
                <a:cs typeface="Palatino Linotype"/>
              </a:rPr>
              <a:t>Planlama; </a:t>
            </a:r>
            <a:r>
              <a:rPr sz="1800" dirty="0">
                <a:latin typeface="Palatino Linotype"/>
                <a:cs typeface="Palatino Linotype"/>
              </a:rPr>
              <a:t>bir</a:t>
            </a:r>
            <a:r>
              <a:rPr sz="1800" spc="5" dirty="0">
                <a:latin typeface="Palatino Linotype"/>
                <a:cs typeface="Palatino Linotype"/>
              </a:rPr>
              <a:t> </a:t>
            </a:r>
            <a:r>
              <a:rPr sz="1800" spc="-5" dirty="0">
                <a:latin typeface="Palatino Linotype"/>
                <a:cs typeface="Palatino Linotype"/>
              </a:rPr>
              <a:t>işin,</a:t>
            </a:r>
            <a:r>
              <a:rPr sz="1800" spc="-2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bir</a:t>
            </a:r>
            <a:r>
              <a:rPr sz="1800" spc="5" dirty="0">
                <a:latin typeface="Palatino Linotype"/>
                <a:cs typeface="Palatino Linotype"/>
              </a:rPr>
              <a:t> </a:t>
            </a:r>
            <a:r>
              <a:rPr sz="1800" spc="-5" dirty="0">
                <a:latin typeface="Palatino Linotype"/>
                <a:cs typeface="Palatino Linotype"/>
              </a:rPr>
              <a:t>görevin ne</a:t>
            </a:r>
            <a:r>
              <a:rPr sz="1800" spc="15" dirty="0">
                <a:latin typeface="Palatino Linotype"/>
                <a:cs typeface="Palatino Linotype"/>
              </a:rPr>
              <a:t> </a:t>
            </a:r>
            <a:r>
              <a:rPr sz="1800" spc="-5" dirty="0">
                <a:latin typeface="Palatino Linotype"/>
                <a:cs typeface="Palatino Linotype"/>
              </a:rPr>
              <a:t>zaman</a:t>
            </a:r>
            <a:r>
              <a:rPr sz="1800" spc="1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nasıl</a:t>
            </a:r>
            <a:r>
              <a:rPr sz="1800" spc="-5" dirty="0">
                <a:latin typeface="Palatino Linotype"/>
                <a:cs typeface="Palatino Linotype"/>
              </a:rPr>
              <a:t> yapılacağının </a:t>
            </a:r>
            <a:r>
              <a:rPr sz="1800" spc="-15" dirty="0">
                <a:latin typeface="Palatino Linotype"/>
                <a:cs typeface="Palatino Linotype"/>
              </a:rPr>
              <a:t>ve</a:t>
            </a:r>
            <a:r>
              <a:rPr sz="1800" spc="-20" dirty="0">
                <a:latin typeface="Palatino Linotype"/>
                <a:cs typeface="Palatino Linotype"/>
              </a:rPr>
              <a:t> </a:t>
            </a:r>
            <a:r>
              <a:rPr sz="1800" dirty="0">
                <a:latin typeface="Palatino Linotype"/>
                <a:cs typeface="Palatino Linotype"/>
              </a:rPr>
              <a:t>nasıl </a:t>
            </a:r>
            <a:r>
              <a:rPr sz="1800" spc="-434" dirty="0">
                <a:latin typeface="Palatino Linotype"/>
                <a:cs typeface="Palatino Linotype"/>
              </a:rPr>
              <a:t> </a:t>
            </a:r>
            <a:r>
              <a:rPr sz="1800" spc="-5" dirty="0">
                <a:latin typeface="Palatino Linotype"/>
                <a:cs typeface="Palatino Linotype"/>
              </a:rPr>
              <a:t>tamamlanacağının</a:t>
            </a:r>
            <a:r>
              <a:rPr sz="1800" spc="5" dirty="0">
                <a:latin typeface="Palatino Linotype"/>
                <a:cs typeface="Palatino Linotype"/>
              </a:rPr>
              <a:t> </a:t>
            </a:r>
            <a:r>
              <a:rPr sz="1800" spc="-5" dirty="0">
                <a:latin typeface="Palatino Linotype"/>
                <a:cs typeface="Palatino Linotype"/>
              </a:rPr>
              <a:t>düşünülmesi,</a:t>
            </a:r>
            <a:r>
              <a:rPr sz="1800" spc="15" dirty="0">
                <a:latin typeface="Palatino Linotype"/>
                <a:cs typeface="Palatino Linotype"/>
              </a:rPr>
              <a:t> </a:t>
            </a:r>
            <a:r>
              <a:rPr sz="1800" spc="-5" dirty="0">
                <a:latin typeface="Palatino Linotype"/>
                <a:cs typeface="Palatino Linotype"/>
              </a:rPr>
              <a:t>uygulanabilmesi</a:t>
            </a:r>
            <a:r>
              <a:rPr sz="1800" spc="30" dirty="0">
                <a:latin typeface="Palatino Linotype"/>
                <a:cs typeface="Palatino Linotype"/>
              </a:rPr>
              <a:t> </a:t>
            </a:r>
            <a:r>
              <a:rPr sz="1800" spc="-10" dirty="0">
                <a:latin typeface="Palatino Linotype"/>
                <a:cs typeface="Palatino Linotype"/>
              </a:rPr>
              <a:t>becerisidir.</a:t>
            </a:r>
            <a:endParaRPr sz="1800">
              <a:latin typeface="Palatino Linotype"/>
              <a:cs typeface="Palatino Linotype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82184" y="3131819"/>
            <a:ext cx="4105655" cy="30784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466</Words>
  <Application>Microsoft Office PowerPoint</Application>
  <PresentationFormat>Özel</PresentationFormat>
  <Paragraphs>121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5" baseType="lpstr">
      <vt:lpstr>Arial MT</vt:lpstr>
      <vt:lpstr>Calibri</vt:lpstr>
      <vt:lpstr>Constantia</vt:lpstr>
      <vt:lpstr>Palatino Linotype</vt:lpstr>
      <vt:lpstr>Tahoma</vt:lpstr>
      <vt:lpstr>Times New Roman</vt:lpstr>
      <vt:lpstr>Office Theme</vt:lpstr>
      <vt:lpstr>PowerPoint Sunusu</vt:lpstr>
      <vt:lpstr>Öz Disiplin</vt:lpstr>
      <vt:lpstr>PowerPoint Sunusu</vt:lpstr>
      <vt:lpstr>Öz Disiplini Geliştirme Basamakları</vt:lpstr>
      <vt:lpstr>1. Kendini Tanıma</vt:lpstr>
      <vt:lpstr>2. Hedef Belirleme</vt:lpstr>
      <vt:lpstr>PowerPoint Sunusu</vt:lpstr>
      <vt:lpstr>3. Modelleme</vt:lpstr>
      <vt:lpstr>4. Planlama</vt:lpstr>
      <vt:lpstr>5. Azim ve Dayanıklılık</vt:lpstr>
      <vt:lpstr>PowerPoint Sunusu</vt:lpstr>
      <vt:lpstr>6. Olumsuz Düşünceden Uzak Durma</vt:lpstr>
      <vt:lpstr>7. Motivasyon</vt:lpstr>
      <vt:lpstr>PowerPoint Sunusu</vt:lpstr>
      <vt:lpstr>Hayatınızda sizi yansıtan bir başarı cümleniz olsun.</vt:lpstr>
      <vt:lpstr>Öz Disiplini Engelleyen Etmenler</vt:lpstr>
      <vt:lpstr>Öz Disiplini Kolaylaştırıcı Öneriler</vt:lpstr>
      <vt:lpstr>DİNLEDİĞİNİZ İÇİN TEŞEKKÜRLER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ÖZ D0S0PL0N GEL0^T0RME</dc:title>
  <dc:creator>ezgie</dc:creator>
  <cp:lastModifiedBy>Sanem Sogukpinar</cp:lastModifiedBy>
  <cp:revision>1</cp:revision>
  <dcterms:created xsi:type="dcterms:W3CDTF">2022-11-24T10:12:13Z</dcterms:created>
  <dcterms:modified xsi:type="dcterms:W3CDTF">2022-11-24T10:18:05Z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2022-11-23T00:00:00Z</vt:filetime>
  </property>
  <property fmtid="{D5CDD505-2E9C-101B-9397-08002B2CF9AE}" pid="3" name="LastSaved">
    <vt:filetime>2022-11-24T00:00:00Z</vt:filetime>
  </property>
</Properties>
</file>